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</p:sldIdLst>
  <p:sldSz cx="18288000" cy="10287000"/>
  <p:notesSz cx="6858000" cy="9144000"/>
  <p:embeddedFontLst>
    <p:embeddedFont>
      <p:font typeface="League Spartan" charset="1" panose="00000800000000000000"/>
      <p:regular r:id="rId22"/>
    </p:embeddedFont>
    <p:embeddedFont>
      <p:font typeface="Montserrat" charset="1" panose="00000500000000000000"/>
      <p:regular r:id="rId23"/>
    </p:embeddedFont>
    <p:embeddedFont>
      <p:font typeface="Fredoka" charset="1" panose="02000000000000000000"/>
      <p:regular r:id="rId2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8" Type="http://schemas.openxmlformats.org/officeDocument/2006/relationships/slide" Target="slides/slide3.xml"/><Relationship Id="rId26" Type="http://schemas.openxmlformats.org/officeDocument/2006/relationships/customXml" Target="../customXml/item2.xml"/><Relationship Id="rId21" Type="http://schemas.openxmlformats.org/officeDocument/2006/relationships/slide" Target="slides/slide16.xml"/><Relationship Id="rId3" Type="http://schemas.openxmlformats.org/officeDocument/2006/relationships/viewProps" Target="viewProps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7" Type="http://schemas.openxmlformats.org/officeDocument/2006/relationships/slide" Target="slides/slide2.xml"/><Relationship Id="rId25" Type="http://schemas.openxmlformats.org/officeDocument/2006/relationships/customXml" Target="../customXml/item1.xml"/><Relationship Id="rId16" Type="http://schemas.openxmlformats.org/officeDocument/2006/relationships/slide" Target="slides/slide11.xml"/><Relationship Id="rId2" Type="http://schemas.openxmlformats.org/officeDocument/2006/relationships/presProps" Target="presProps.xml"/><Relationship Id="rId20" Type="http://schemas.openxmlformats.org/officeDocument/2006/relationships/slide" Target="slides/slide15.xml"/><Relationship Id="rId1" Type="http://schemas.openxmlformats.org/officeDocument/2006/relationships/slideMaster" Target="slideMasters/slideMaster1.xml"/><Relationship Id="rId11" Type="http://schemas.openxmlformats.org/officeDocument/2006/relationships/slide" Target="slides/slide6.xml"/><Relationship Id="rId24" Type="http://schemas.openxmlformats.org/officeDocument/2006/relationships/font" Target="fonts/font24.fntdata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font" Target="fonts/font23.fntdata"/><Relationship Id="rId5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14" Type="http://schemas.openxmlformats.org/officeDocument/2006/relationships/slide" Target="slides/slide9.xml"/><Relationship Id="rId22" Type="http://schemas.openxmlformats.org/officeDocument/2006/relationships/font" Target="fonts/font22.fntdata"/><Relationship Id="rId4" Type="http://schemas.openxmlformats.org/officeDocument/2006/relationships/theme" Target="theme/theme1.xml"/><Relationship Id="rId9" Type="http://schemas.openxmlformats.org/officeDocument/2006/relationships/slide" Target="slides/slide4.xml"/><Relationship Id="rId27" Type="http://schemas.openxmlformats.org/officeDocument/2006/relationships/customXml" Target="../customXml/item3.xml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.pn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5.pn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0.png" Type="http://schemas.openxmlformats.org/officeDocument/2006/relationships/image"/><Relationship Id="rId3" Target="../media/image21.svg" Type="http://schemas.openxmlformats.org/officeDocument/2006/relationships/image"/><Relationship Id="rId4" Target="../media/image22.jpeg" Type="http://schemas.openxmlformats.org/officeDocument/2006/relationships/image"/><Relationship Id="rId5" Target="../media/image23.png" Type="http://schemas.openxmlformats.org/officeDocument/2006/relationships/image"/></Relationships>
</file>

<file path=ppt/slides/_rels/slide1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4.jpeg" Type="http://schemas.openxmlformats.org/officeDocument/2006/relationships/image"/><Relationship Id="rId3" Target="../media/image25.jpeg" Type="http://schemas.openxmlformats.org/officeDocument/2006/relationships/image"/></Relationships>
</file>

<file path=ppt/slides/_rels/slide1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6.jpeg" Type="http://schemas.openxmlformats.org/officeDocument/2006/relationships/image"/><Relationship Id="rId3" Target="../media/image27.jpeg" Type="http://schemas.openxmlformats.org/officeDocument/2006/relationships/image"/></Relationships>
</file>

<file path=ppt/slides/_rels/slide1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0.png" Type="http://schemas.openxmlformats.org/officeDocument/2006/relationships/image"/><Relationship Id="rId3" Target="../media/image21.svg" Type="http://schemas.openxmlformats.org/officeDocument/2006/relationships/image"/><Relationship Id="rId4" Target="../media/image28.png" Type="http://schemas.openxmlformats.org/officeDocument/2006/relationships/image"/><Relationship Id="rId5" Target="../media/image29.png" Type="http://schemas.openxmlformats.org/officeDocument/2006/relationships/image"/><Relationship Id="rId6" Target="../media/image30.png" Type="http://schemas.openxmlformats.org/officeDocument/2006/relationships/image"/></Relationships>
</file>

<file path=ppt/slides/_rels/slide1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0.png" Type="http://schemas.openxmlformats.org/officeDocument/2006/relationships/image"/><Relationship Id="rId3" Target="../media/image21.svg" Type="http://schemas.openxmlformats.org/officeDocument/2006/relationships/image"/><Relationship Id="rId4" Target="../media/image31.png" Type="http://schemas.openxmlformats.org/officeDocument/2006/relationships/image"/><Relationship Id="rId5" Target="../media/image32.jpeg" Type="http://schemas.openxmlformats.org/officeDocument/2006/relationships/image"/></Relationships>
</file>

<file path=ppt/slides/_rels/slide1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3.jpe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jpe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jpeg" Type="http://schemas.openxmlformats.org/officeDocument/2006/relationships/image"/><Relationship Id="rId3" Target="../media/image5.png" Type="http://schemas.openxmlformats.org/officeDocument/2006/relationships/image"/><Relationship Id="rId4" Target="../media/image6.svg" Type="http://schemas.openxmlformats.org/officeDocument/2006/relationships/image"/><Relationship Id="rId5" Target="../media/image7.pn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8.jpeg" Type="http://schemas.openxmlformats.org/officeDocument/2006/relationships/image"/><Relationship Id="rId3" Target="../media/image9.jpeg" Type="http://schemas.openxmlformats.org/officeDocument/2006/relationships/image"/><Relationship Id="rId4" Target="../media/image10.jpeg" Type="http://schemas.openxmlformats.org/officeDocument/2006/relationships/image"/><Relationship Id="rId5" Target="../media/image11.jpeg" Type="http://schemas.openxmlformats.org/officeDocument/2006/relationships/image"/><Relationship Id="rId6" Target="../media/image12.jpeg" Type="http://schemas.openxmlformats.org/officeDocument/2006/relationships/image"/><Relationship Id="rId7" Target="../media/image13.jpe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4.jpe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5.pn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6.jpeg" Type="http://schemas.openxmlformats.org/officeDocument/2006/relationships/image"/><Relationship Id="rId3" Target="../media/VAGethzRSOE.mp4" Type="http://schemas.openxmlformats.org/officeDocument/2006/relationships/video"/><Relationship Id="rId4" Target="../media/VAGethzRSOE.mp4" Type="http://schemas.microsoft.com/office/2007/relationships/media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7.png" Type="http://schemas.openxmlformats.org/officeDocument/2006/relationships/image"/><Relationship Id="rId3" Target="../media/image18.sv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9.jpe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2444" r="0" b="-2444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5495419" y="8988997"/>
            <a:ext cx="2384122" cy="965185"/>
          </a:xfrm>
          <a:custGeom>
            <a:avLst/>
            <a:gdLst/>
            <a:ahLst/>
            <a:cxnLst/>
            <a:rect r="r" b="b" t="t" l="l"/>
            <a:pathLst>
              <a:path h="965185" w="2384122">
                <a:moveTo>
                  <a:pt x="0" y="0"/>
                </a:moveTo>
                <a:lnTo>
                  <a:pt x="2384122" y="0"/>
                </a:lnTo>
                <a:lnTo>
                  <a:pt x="2384122" y="965184"/>
                </a:lnTo>
                <a:lnTo>
                  <a:pt x="0" y="96518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9475008" y="1371600"/>
            <a:ext cx="7784292" cy="24591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9230"/>
              </a:lnSpc>
            </a:pPr>
            <a:r>
              <a:rPr lang="en-US" sz="10733">
                <a:solidFill>
                  <a:srgbClr val="FFFFFF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Natural</a:t>
            </a:r>
          </a:p>
          <a:p>
            <a:pPr algn="l">
              <a:lnSpc>
                <a:spcPts val="9230"/>
              </a:lnSpc>
            </a:pPr>
            <a:r>
              <a:rPr lang="en-US" sz="10733">
                <a:solidFill>
                  <a:srgbClr val="FFFFFF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Resources 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7EBC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2534220" y="2903142"/>
            <a:ext cx="14484318" cy="4480716"/>
            <a:chOff x="0" y="0"/>
            <a:chExt cx="4899634" cy="1515699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99634" cy="1515699"/>
            </a:xfrm>
            <a:custGeom>
              <a:avLst/>
              <a:gdLst/>
              <a:ahLst/>
              <a:cxnLst/>
              <a:rect r="r" b="b" t="t" l="l"/>
              <a:pathLst>
                <a:path h="1515699" w="4899634">
                  <a:moveTo>
                    <a:pt x="4775174" y="1515699"/>
                  </a:moveTo>
                  <a:lnTo>
                    <a:pt x="124460" y="1515699"/>
                  </a:lnTo>
                  <a:cubicBezTo>
                    <a:pt x="55880" y="1515699"/>
                    <a:pt x="0" y="1459819"/>
                    <a:pt x="0" y="1391239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4775174" y="0"/>
                  </a:lnTo>
                  <a:cubicBezTo>
                    <a:pt x="4843754" y="0"/>
                    <a:pt x="4899634" y="55880"/>
                    <a:pt x="4899634" y="124460"/>
                  </a:cubicBezTo>
                  <a:lnTo>
                    <a:pt x="4899634" y="1391239"/>
                  </a:lnTo>
                  <a:cubicBezTo>
                    <a:pt x="4899634" y="1459819"/>
                    <a:pt x="4843754" y="1515699"/>
                    <a:pt x="4775174" y="15156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" id="4"/>
          <p:cNvGrpSpPr/>
          <p:nvPr/>
        </p:nvGrpSpPr>
        <p:grpSpPr>
          <a:xfrm rot="0">
            <a:off x="15685125" y="6209852"/>
            <a:ext cx="1574175" cy="1574175"/>
            <a:chOff x="0" y="0"/>
            <a:chExt cx="6350000" cy="63500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EDFCD8"/>
            </a:solidFill>
          </p:spPr>
        </p:sp>
      </p:grpSp>
      <p:sp>
        <p:nvSpPr>
          <p:cNvPr name="AutoShape 6" id="6"/>
          <p:cNvSpPr/>
          <p:nvPr/>
        </p:nvSpPr>
        <p:spPr>
          <a:xfrm>
            <a:off x="5897880" y="6028626"/>
            <a:ext cx="6492240" cy="0"/>
          </a:xfrm>
          <a:prstGeom prst="line">
            <a:avLst/>
          </a:prstGeom>
          <a:ln cap="rnd" w="28575">
            <a:solidFill>
              <a:srgbClr val="81B214">
                <a:alpha val="68627"/>
              </a:srgbClr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7" id="7"/>
          <p:cNvGrpSpPr/>
          <p:nvPr/>
        </p:nvGrpSpPr>
        <p:grpSpPr>
          <a:xfrm rot="0">
            <a:off x="1278178" y="1587372"/>
            <a:ext cx="3725908" cy="3725908"/>
            <a:chOff x="0" y="0"/>
            <a:chExt cx="6350000" cy="635000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73787C"/>
            </a:solidFill>
          </p:spPr>
        </p:sp>
      </p:grpSp>
      <p:grpSp>
        <p:nvGrpSpPr>
          <p:cNvPr name="Group 9" id="9"/>
          <p:cNvGrpSpPr/>
          <p:nvPr/>
        </p:nvGrpSpPr>
        <p:grpSpPr>
          <a:xfrm rot="0">
            <a:off x="2534220" y="2903142"/>
            <a:ext cx="2296860" cy="2296860"/>
            <a:chOff x="0" y="0"/>
            <a:chExt cx="6350000" cy="6350000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EDFCD8"/>
            </a:solidFill>
          </p:spPr>
        </p:sp>
      </p:grpSp>
      <p:sp>
        <p:nvSpPr>
          <p:cNvPr name="Freeform 11" id="11"/>
          <p:cNvSpPr/>
          <p:nvPr/>
        </p:nvSpPr>
        <p:spPr>
          <a:xfrm flipH="true" flipV="false" rot="0">
            <a:off x="16082882" y="6611149"/>
            <a:ext cx="778661" cy="771583"/>
          </a:xfrm>
          <a:custGeom>
            <a:avLst/>
            <a:gdLst/>
            <a:ahLst/>
            <a:cxnLst/>
            <a:rect r="r" b="b" t="t" l="l"/>
            <a:pathLst>
              <a:path h="771583" w="778661">
                <a:moveTo>
                  <a:pt x="778661" y="0"/>
                </a:moveTo>
                <a:lnTo>
                  <a:pt x="0" y="0"/>
                </a:lnTo>
                <a:lnTo>
                  <a:pt x="0" y="771582"/>
                </a:lnTo>
                <a:lnTo>
                  <a:pt x="778661" y="771582"/>
                </a:lnTo>
                <a:lnTo>
                  <a:pt x="778661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12" id="12"/>
          <p:cNvSpPr txBox="true"/>
          <p:nvPr/>
        </p:nvSpPr>
        <p:spPr>
          <a:xfrm rot="0">
            <a:off x="5897880" y="4559790"/>
            <a:ext cx="8952388" cy="753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5331"/>
              </a:lnSpc>
              <a:spcBef>
                <a:spcPct val="0"/>
              </a:spcBef>
            </a:pPr>
            <a:r>
              <a:rPr lang="en-US" b="true" sz="6199" strike="noStrike" u="none">
                <a:solidFill>
                  <a:srgbClr val="81B214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Let’s find out more...</a:t>
            </a:r>
          </a:p>
        </p:txBody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9144000" y="0"/>
            <a:ext cx="10618821" cy="10698197"/>
            <a:chOff x="0" y="0"/>
            <a:chExt cx="3592046" cy="361889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3592045" cy="3618896"/>
            </a:xfrm>
            <a:custGeom>
              <a:avLst/>
              <a:gdLst/>
              <a:ahLst/>
              <a:cxnLst/>
              <a:rect r="r" b="b" t="t" l="l"/>
              <a:pathLst>
                <a:path h="3618896" w="3592045">
                  <a:moveTo>
                    <a:pt x="0" y="0"/>
                  </a:moveTo>
                  <a:lnTo>
                    <a:pt x="3592045" y="0"/>
                  </a:lnTo>
                  <a:lnTo>
                    <a:pt x="3592045" y="3618896"/>
                  </a:lnTo>
                  <a:lnTo>
                    <a:pt x="0" y="3618896"/>
                  </a:lnTo>
                  <a:close/>
                </a:path>
              </a:pathLst>
            </a:custGeom>
            <a:solidFill>
              <a:srgbClr val="7EBC00"/>
            </a:solidFill>
          </p:spPr>
        </p:sp>
      </p:grpSp>
      <p:sp>
        <p:nvSpPr>
          <p:cNvPr name="Freeform 4" id="4"/>
          <p:cNvSpPr/>
          <p:nvPr/>
        </p:nvSpPr>
        <p:spPr>
          <a:xfrm flipH="false" flipV="false" rot="2008809">
            <a:off x="524475" y="6416196"/>
            <a:ext cx="3738803" cy="1056212"/>
          </a:xfrm>
          <a:custGeom>
            <a:avLst/>
            <a:gdLst/>
            <a:ahLst/>
            <a:cxnLst/>
            <a:rect r="r" b="b" t="t" l="l"/>
            <a:pathLst>
              <a:path h="1056212" w="3738803">
                <a:moveTo>
                  <a:pt x="0" y="0"/>
                </a:moveTo>
                <a:lnTo>
                  <a:pt x="3738803" y="0"/>
                </a:lnTo>
                <a:lnTo>
                  <a:pt x="3738803" y="1056212"/>
                </a:lnTo>
                <a:lnTo>
                  <a:pt x="0" y="105621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5" id="5"/>
          <p:cNvGrpSpPr/>
          <p:nvPr/>
        </p:nvGrpSpPr>
        <p:grpSpPr>
          <a:xfrm rot="0">
            <a:off x="543323" y="773400"/>
            <a:ext cx="4109435" cy="4014319"/>
            <a:chOff x="0" y="0"/>
            <a:chExt cx="4828540" cy="4716780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-7620"/>
              <a:ext cx="4833620" cy="4726940"/>
            </a:xfrm>
            <a:custGeom>
              <a:avLst/>
              <a:gdLst/>
              <a:ahLst/>
              <a:cxnLst/>
              <a:rect r="r" b="b" t="t" l="l"/>
              <a:pathLst>
                <a:path h="4726940" w="4833620">
                  <a:moveTo>
                    <a:pt x="3416300" y="4662170"/>
                  </a:moveTo>
                  <a:cubicBezTo>
                    <a:pt x="3388360" y="4669790"/>
                    <a:pt x="3366770" y="4679950"/>
                    <a:pt x="3345180" y="4682490"/>
                  </a:cubicBezTo>
                  <a:cubicBezTo>
                    <a:pt x="3223260" y="4692650"/>
                    <a:pt x="3102610" y="4702810"/>
                    <a:pt x="2980690" y="4711700"/>
                  </a:cubicBezTo>
                  <a:cubicBezTo>
                    <a:pt x="2918460" y="4715510"/>
                    <a:pt x="2856230" y="4719320"/>
                    <a:pt x="2794000" y="4720590"/>
                  </a:cubicBezTo>
                  <a:cubicBezTo>
                    <a:pt x="2726690" y="4723130"/>
                    <a:pt x="2659380" y="4726940"/>
                    <a:pt x="2593340" y="4724400"/>
                  </a:cubicBezTo>
                  <a:cubicBezTo>
                    <a:pt x="2529840" y="4723130"/>
                    <a:pt x="2466340" y="4719320"/>
                    <a:pt x="2405380" y="4707890"/>
                  </a:cubicBezTo>
                  <a:cubicBezTo>
                    <a:pt x="2326640" y="4693920"/>
                    <a:pt x="2246630" y="4693920"/>
                    <a:pt x="2169160" y="4681220"/>
                  </a:cubicBezTo>
                  <a:cubicBezTo>
                    <a:pt x="1967230" y="4648200"/>
                    <a:pt x="1761490" y="4657090"/>
                    <a:pt x="1558290" y="4643120"/>
                  </a:cubicBezTo>
                  <a:cubicBezTo>
                    <a:pt x="1443990" y="4635500"/>
                    <a:pt x="1329690" y="4617720"/>
                    <a:pt x="1215390" y="4602480"/>
                  </a:cubicBezTo>
                  <a:cubicBezTo>
                    <a:pt x="1085850" y="4585970"/>
                    <a:pt x="956310" y="4566920"/>
                    <a:pt x="825500" y="4549140"/>
                  </a:cubicBezTo>
                  <a:cubicBezTo>
                    <a:pt x="730250" y="4536440"/>
                    <a:pt x="633730" y="4523740"/>
                    <a:pt x="538480" y="4511040"/>
                  </a:cubicBezTo>
                  <a:cubicBezTo>
                    <a:pt x="535940" y="4511040"/>
                    <a:pt x="533400" y="4509770"/>
                    <a:pt x="530860" y="4509770"/>
                  </a:cubicBezTo>
                  <a:cubicBezTo>
                    <a:pt x="450850" y="4475480"/>
                    <a:pt x="365760" y="4448810"/>
                    <a:pt x="292100" y="4404360"/>
                  </a:cubicBezTo>
                  <a:cubicBezTo>
                    <a:pt x="167640" y="4328160"/>
                    <a:pt x="114300" y="4206240"/>
                    <a:pt x="109220" y="4062730"/>
                  </a:cubicBezTo>
                  <a:cubicBezTo>
                    <a:pt x="107950" y="4013200"/>
                    <a:pt x="101600" y="3964940"/>
                    <a:pt x="101600" y="3915410"/>
                  </a:cubicBezTo>
                  <a:cubicBezTo>
                    <a:pt x="102870" y="3846830"/>
                    <a:pt x="107950" y="3779520"/>
                    <a:pt x="111760" y="3712210"/>
                  </a:cubicBezTo>
                  <a:cubicBezTo>
                    <a:pt x="121920" y="3511550"/>
                    <a:pt x="127000" y="3310890"/>
                    <a:pt x="111760" y="3110230"/>
                  </a:cubicBezTo>
                  <a:cubicBezTo>
                    <a:pt x="97790" y="2929890"/>
                    <a:pt x="85090" y="2750820"/>
                    <a:pt x="71120" y="2570480"/>
                  </a:cubicBezTo>
                  <a:cubicBezTo>
                    <a:pt x="62230" y="2454910"/>
                    <a:pt x="50800" y="2340610"/>
                    <a:pt x="43180" y="2225040"/>
                  </a:cubicBezTo>
                  <a:cubicBezTo>
                    <a:pt x="38100" y="2148840"/>
                    <a:pt x="39370" y="2071370"/>
                    <a:pt x="34290" y="1995170"/>
                  </a:cubicBezTo>
                  <a:cubicBezTo>
                    <a:pt x="31750" y="1951990"/>
                    <a:pt x="17780" y="1910080"/>
                    <a:pt x="16510" y="1866900"/>
                  </a:cubicBezTo>
                  <a:cubicBezTo>
                    <a:pt x="11430" y="1762760"/>
                    <a:pt x="10160" y="1657350"/>
                    <a:pt x="7620" y="1551940"/>
                  </a:cubicBezTo>
                  <a:cubicBezTo>
                    <a:pt x="6350" y="1511300"/>
                    <a:pt x="0" y="1470660"/>
                    <a:pt x="1270" y="1430020"/>
                  </a:cubicBezTo>
                  <a:cubicBezTo>
                    <a:pt x="2540" y="1366520"/>
                    <a:pt x="10160" y="1303020"/>
                    <a:pt x="11430" y="1239520"/>
                  </a:cubicBezTo>
                  <a:cubicBezTo>
                    <a:pt x="12700" y="1165860"/>
                    <a:pt x="5080" y="1092200"/>
                    <a:pt x="7620" y="1019810"/>
                  </a:cubicBezTo>
                  <a:cubicBezTo>
                    <a:pt x="7620" y="949960"/>
                    <a:pt x="16510" y="881380"/>
                    <a:pt x="25400" y="811530"/>
                  </a:cubicBezTo>
                  <a:cubicBezTo>
                    <a:pt x="27940" y="787400"/>
                    <a:pt x="45720" y="765810"/>
                    <a:pt x="50800" y="741680"/>
                  </a:cubicBezTo>
                  <a:cubicBezTo>
                    <a:pt x="72390" y="622300"/>
                    <a:pt x="95250" y="502920"/>
                    <a:pt x="151130" y="392430"/>
                  </a:cubicBezTo>
                  <a:cubicBezTo>
                    <a:pt x="163830" y="368300"/>
                    <a:pt x="184150" y="346710"/>
                    <a:pt x="203200" y="327660"/>
                  </a:cubicBezTo>
                  <a:cubicBezTo>
                    <a:pt x="209550" y="321310"/>
                    <a:pt x="224790" y="325120"/>
                    <a:pt x="228600" y="325120"/>
                  </a:cubicBezTo>
                  <a:cubicBezTo>
                    <a:pt x="237490" y="308610"/>
                    <a:pt x="242570" y="292100"/>
                    <a:pt x="252730" y="284480"/>
                  </a:cubicBezTo>
                  <a:cubicBezTo>
                    <a:pt x="307340" y="242570"/>
                    <a:pt x="364490" y="212090"/>
                    <a:pt x="435610" y="204470"/>
                  </a:cubicBezTo>
                  <a:cubicBezTo>
                    <a:pt x="488950" y="198120"/>
                    <a:pt x="541020" y="175260"/>
                    <a:pt x="594360" y="162560"/>
                  </a:cubicBezTo>
                  <a:cubicBezTo>
                    <a:pt x="659130" y="147320"/>
                    <a:pt x="723900" y="129540"/>
                    <a:pt x="791210" y="120650"/>
                  </a:cubicBezTo>
                  <a:cubicBezTo>
                    <a:pt x="852170" y="113030"/>
                    <a:pt x="910590" y="96520"/>
                    <a:pt x="972820" y="91440"/>
                  </a:cubicBezTo>
                  <a:cubicBezTo>
                    <a:pt x="1036320" y="86360"/>
                    <a:pt x="1099820" y="71120"/>
                    <a:pt x="1164590" y="66040"/>
                  </a:cubicBezTo>
                  <a:cubicBezTo>
                    <a:pt x="1339850" y="53340"/>
                    <a:pt x="1516380" y="44450"/>
                    <a:pt x="1691640" y="34290"/>
                  </a:cubicBezTo>
                  <a:cubicBezTo>
                    <a:pt x="1734820" y="31750"/>
                    <a:pt x="1778000" y="34290"/>
                    <a:pt x="1821180" y="35560"/>
                  </a:cubicBezTo>
                  <a:cubicBezTo>
                    <a:pt x="1842770" y="36830"/>
                    <a:pt x="1864360" y="41910"/>
                    <a:pt x="1887220" y="44450"/>
                  </a:cubicBezTo>
                  <a:cubicBezTo>
                    <a:pt x="1897380" y="45720"/>
                    <a:pt x="1907540" y="41910"/>
                    <a:pt x="1917700" y="41910"/>
                  </a:cubicBezTo>
                  <a:cubicBezTo>
                    <a:pt x="1948180" y="41910"/>
                    <a:pt x="1979930" y="41910"/>
                    <a:pt x="2010410" y="40640"/>
                  </a:cubicBezTo>
                  <a:cubicBezTo>
                    <a:pt x="2068830" y="38100"/>
                    <a:pt x="2128520" y="31750"/>
                    <a:pt x="2186940" y="31750"/>
                  </a:cubicBezTo>
                  <a:cubicBezTo>
                    <a:pt x="2244090" y="31750"/>
                    <a:pt x="2301240" y="35560"/>
                    <a:pt x="2358390" y="38100"/>
                  </a:cubicBezTo>
                  <a:lnTo>
                    <a:pt x="2404110" y="38100"/>
                  </a:lnTo>
                  <a:cubicBezTo>
                    <a:pt x="2473960" y="35560"/>
                    <a:pt x="2542540" y="35560"/>
                    <a:pt x="2612390" y="31750"/>
                  </a:cubicBezTo>
                  <a:cubicBezTo>
                    <a:pt x="2679700" y="27940"/>
                    <a:pt x="2745740" y="19050"/>
                    <a:pt x="2813050" y="15240"/>
                  </a:cubicBezTo>
                  <a:cubicBezTo>
                    <a:pt x="2844800" y="12700"/>
                    <a:pt x="2877820" y="12700"/>
                    <a:pt x="2909570" y="19050"/>
                  </a:cubicBezTo>
                  <a:cubicBezTo>
                    <a:pt x="2957830" y="27940"/>
                    <a:pt x="3003550" y="33020"/>
                    <a:pt x="3051810" y="19050"/>
                  </a:cubicBezTo>
                  <a:cubicBezTo>
                    <a:pt x="3069590" y="13970"/>
                    <a:pt x="3092450" y="22860"/>
                    <a:pt x="3112770" y="25400"/>
                  </a:cubicBezTo>
                  <a:cubicBezTo>
                    <a:pt x="3121660" y="26670"/>
                    <a:pt x="3131820" y="29210"/>
                    <a:pt x="3136900" y="25400"/>
                  </a:cubicBezTo>
                  <a:cubicBezTo>
                    <a:pt x="3171190" y="0"/>
                    <a:pt x="3202940" y="6350"/>
                    <a:pt x="3235960" y="27940"/>
                  </a:cubicBezTo>
                  <a:cubicBezTo>
                    <a:pt x="3239770" y="30480"/>
                    <a:pt x="3249930" y="24130"/>
                    <a:pt x="3257550" y="24130"/>
                  </a:cubicBezTo>
                  <a:cubicBezTo>
                    <a:pt x="3288030" y="24130"/>
                    <a:pt x="3318510" y="24130"/>
                    <a:pt x="3350260" y="25400"/>
                  </a:cubicBezTo>
                  <a:cubicBezTo>
                    <a:pt x="3373120" y="26670"/>
                    <a:pt x="3394710" y="34290"/>
                    <a:pt x="3417570" y="36830"/>
                  </a:cubicBezTo>
                  <a:cubicBezTo>
                    <a:pt x="3467100" y="43180"/>
                    <a:pt x="3517900" y="53340"/>
                    <a:pt x="3568700" y="53340"/>
                  </a:cubicBezTo>
                  <a:cubicBezTo>
                    <a:pt x="3663950" y="54610"/>
                    <a:pt x="3759200" y="58420"/>
                    <a:pt x="3853180" y="78740"/>
                  </a:cubicBezTo>
                  <a:cubicBezTo>
                    <a:pt x="3940810" y="97790"/>
                    <a:pt x="4030980" y="97790"/>
                    <a:pt x="4119880" y="113030"/>
                  </a:cubicBezTo>
                  <a:cubicBezTo>
                    <a:pt x="4173220" y="121920"/>
                    <a:pt x="4227830" y="138430"/>
                    <a:pt x="4273550" y="165100"/>
                  </a:cubicBezTo>
                  <a:cubicBezTo>
                    <a:pt x="4323080" y="193040"/>
                    <a:pt x="4361180" y="238760"/>
                    <a:pt x="4405630" y="276860"/>
                  </a:cubicBezTo>
                  <a:cubicBezTo>
                    <a:pt x="4422140" y="290830"/>
                    <a:pt x="4446270" y="300990"/>
                    <a:pt x="4457700" y="318770"/>
                  </a:cubicBezTo>
                  <a:cubicBezTo>
                    <a:pt x="4490720" y="367030"/>
                    <a:pt x="4519930" y="417830"/>
                    <a:pt x="4549140" y="468630"/>
                  </a:cubicBezTo>
                  <a:cubicBezTo>
                    <a:pt x="4570730" y="505460"/>
                    <a:pt x="4592320" y="543560"/>
                    <a:pt x="4608830" y="581660"/>
                  </a:cubicBezTo>
                  <a:cubicBezTo>
                    <a:pt x="4626610" y="626110"/>
                    <a:pt x="4640580" y="671830"/>
                    <a:pt x="4654550" y="718820"/>
                  </a:cubicBezTo>
                  <a:cubicBezTo>
                    <a:pt x="4676140" y="792480"/>
                    <a:pt x="4701540" y="866140"/>
                    <a:pt x="4715510" y="942340"/>
                  </a:cubicBezTo>
                  <a:cubicBezTo>
                    <a:pt x="4735830" y="1049020"/>
                    <a:pt x="4745990" y="1158240"/>
                    <a:pt x="4761230" y="1266190"/>
                  </a:cubicBezTo>
                  <a:cubicBezTo>
                    <a:pt x="4766310" y="1301750"/>
                    <a:pt x="4772660" y="1337310"/>
                    <a:pt x="4775200" y="1372870"/>
                  </a:cubicBezTo>
                  <a:cubicBezTo>
                    <a:pt x="4782820" y="1474470"/>
                    <a:pt x="4787900" y="1574800"/>
                    <a:pt x="4794250" y="1676400"/>
                  </a:cubicBezTo>
                  <a:cubicBezTo>
                    <a:pt x="4803140" y="1802130"/>
                    <a:pt x="4815840" y="1926590"/>
                    <a:pt x="4822190" y="2052320"/>
                  </a:cubicBezTo>
                  <a:cubicBezTo>
                    <a:pt x="4828540" y="2172970"/>
                    <a:pt x="4833620" y="2294890"/>
                    <a:pt x="4831080" y="2416810"/>
                  </a:cubicBezTo>
                  <a:cubicBezTo>
                    <a:pt x="4827270" y="2620010"/>
                    <a:pt x="4817110" y="2821940"/>
                    <a:pt x="4806950" y="3025140"/>
                  </a:cubicBezTo>
                  <a:cubicBezTo>
                    <a:pt x="4800600" y="3150870"/>
                    <a:pt x="4791710" y="3275330"/>
                    <a:pt x="4779010" y="3399790"/>
                  </a:cubicBezTo>
                  <a:cubicBezTo>
                    <a:pt x="4766310" y="3524250"/>
                    <a:pt x="4747260" y="3647440"/>
                    <a:pt x="4733290" y="3771900"/>
                  </a:cubicBezTo>
                  <a:cubicBezTo>
                    <a:pt x="4723130" y="3858260"/>
                    <a:pt x="4720590" y="3944620"/>
                    <a:pt x="4709160" y="4029710"/>
                  </a:cubicBezTo>
                  <a:cubicBezTo>
                    <a:pt x="4699000" y="4107180"/>
                    <a:pt x="4660900" y="4175760"/>
                    <a:pt x="4610100" y="4232910"/>
                  </a:cubicBezTo>
                  <a:cubicBezTo>
                    <a:pt x="4568190" y="4281170"/>
                    <a:pt x="4535170" y="4335780"/>
                    <a:pt x="4491990" y="4382770"/>
                  </a:cubicBezTo>
                  <a:cubicBezTo>
                    <a:pt x="4453890" y="4424680"/>
                    <a:pt x="4411980" y="4466590"/>
                    <a:pt x="4345940" y="4467860"/>
                  </a:cubicBezTo>
                  <a:cubicBezTo>
                    <a:pt x="4330700" y="4467860"/>
                    <a:pt x="4316730" y="4483100"/>
                    <a:pt x="4301490" y="4490720"/>
                  </a:cubicBezTo>
                  <a:cubicBezTo>
                    <a:pt x="4236720" y="4518660"/>
                    <a:pt x="4169410" y="4542790"/>
                    <a:pt x="4105910" y="4573270"/>
                  </a:cubicBezTo>
                  <a:cubicBezTo>
                    <a:pt x="3989070" y="4629150"/>
                    <a:pt x="3863340" y="4638040"/>
                    <a:pt x="3737610" y="4643120"/>
                  </a:cubicBezTo>
                  <a:cubicBezTo>
                    <a:pt x="3689350" y="4645660"/>
                    <a:pt x="3639820" y="4641850"/>
                    <a:pt x="3591560" y="4645660"/>
                  </a:cubicBezTo>
                  <a:cubicBezTo>
                    <a:pt x="3567430" y="4646930"/>
                    <a:pt x="3544570" y="4658360"/>
                    <a:pt x="3521710" y="4663440"/>
                  </a:cubicBezTo>
                  <a:cubicBezTo>
                    <a:pt x="3511550" y="4665980"/>
                    <a:pt x="3501390" y="4664710"/>
                    <a:pt x="3489960" y="4665980"/>
                  </a:cubicBezTo>
                  <a:cubicBezTo>
                    <a:pt x="3474720" y="4667250"/>
                    <a:pt x="3459480" y="4671060"/>
                    <a:pt x="3444240" y="4669790"/>
                  </a:cubicBezTo>
                  <a:cubicBezTo>
                    <a:pt x="3429000" y="4667250"/>
                    <a:pt x="3418840" y="4662170"/>
                    <a:pt x="3416300" y="4662170"/>
                  </a:cubicBezTo>
                  <a:close/>
                </a:path>
              </a:pathLst>
            </a:custGeom>
            <a:blipFill>
              <a:blip r:embed="rId4"/>
              <a:stretch>
                <a:fillRect l="0" t="-9175" r="0" b="-29703"/>
              </a:stretch>
            </a:blipFill>
          </p:spPr>
        </p:sp>
      </p:grpSp>
      <p:grpSp>
        <p:nvGrpSpPr>
          <p:cNvPr name="Group 7" id="7"/>
          <p:cNvGrpSpPr/>
          <p:nvPr/>
        </p:nvGrpSpPr>
        <p:grpSpPr>
          <a:xfrm rot="0">
            <a:off x="4639498" y="5349098"/>
            <a:ext cx="4109435" cy="4588320"/>
            <a:chOff x="0" y="0"/>
            <a:chExt cx="4828540" cy="5391225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-7620"/>
              <a:ext cx="4833620" cy="5401385"/>
            </a:xfrm>
            <a:custGeom>
              <a:avLst/>
              <a:gdLst/>
              <a:ahLst/>
              <a:cxnLst/>
              <a:rect r="r" b="b" t="t" l="l"/>
              <a:pathLst>
                <a:path h="5401385" w="4833620">
                  <a:moveTo>
                    <a:pt x="3416300" y="5327717"/>
                  </a:moveTo>
                  <a:cubicBezTo>
                    <a:pt x="3388360" y="5336427"/>
                    <a:pt x="3366770" y="5348039"/>
                    <a:pt x="3345180" y="5350942"/>
                  </a:cubicBezTo>
                  <a:cubicBezTo>
                    <a:pt x="3223260" y="5362555"/>
                    <a:pt x="3102610" y="5374168"/>
                    <a:pt x="2980690" y="5384329"/>
                  </a:cubicBezTo>
                  <a:cubicBezTo>
                    <a:pt x="2918460" y="5388684"/>
                    <a:pt x="2856230" y="5393039"/>
                    <a:pt x="2794000" y="5394490"/>
                  </a:cubicBezTo>
                  <a:cubicBezTo>
                    <a:pt x="2726690" y="5397393"/>
                    <a:pt x="2659380" y="5401385"/>
                    <a:pt x="2593340" y="5398845"/>
                  </a:cubicBezTo>
                  <a:cubicBezTo>
                    <a:pt x="2529840" y="5397393"/>
                    <a:pt x="2466340" y="5393039"/>
                    <a:pt x="2405380" y="5379974"/>
                  </a:cubicBezTo>
                  <a:cubicBezTo>
                    <a:pt x="2326640" y="5364007"/>
                    <a:pt x="2246630" y="5364007"/>
                    <a:pt x="2169160" y="5349491"/>
                  </a:cubicBezTo>
                  <a:cubicBezTo>
                    <a:pt x="1967230" y="5311749"/>
                    <a:pt x="1761490" y="5321910"/>
                    <a:pt x="1558290" y="5305943"/>
                  </a:cubicBezTo>
                  <a:cubicBezTo>
                    <a:pt x="1443990" y="5297233"/>
                    <a:pt x="1329690" y="5276911"/>
                    <a:pt x="1215390" y="5259492"/>
                  </a:cubicBezTo>
                  <a:cubicBezTo>
                    <a:pt x="1085850" y="5240621"/>
                    <a:pt x="956310" y="5218847"/>
                    <a:pt x="825500" y="5198525"/>
                  </a:cubicBezTo>
                  <a:cubicBezTo>
                    <a:pt x="730250" y="5184009"/>
                    <a:pt x="633730" y="5169493"/>
                    <a:pt x="538480" y="5154977"/>
                  </a:cubicBezTo>
                  <a:cubicBezTo>
                    <a:pt x="535940" y="5154977"/>
                    <a:pt x="533400" y="5153525"/>
                    <a:pt x="530860" y="5153525"/>
                  </a:cubicBezTo>
                  <a:cubicBezTo>
                    <a:pt x="450850" y="5114332"/>
                    <a:pt x="365760" y="5083849"/>
                    <a:pt x="292100" y="5033043"/>
                  </a:cubicBezTo>
                  <a:cubicBezTo>
                    <a:pt x="167640" y="4945947"/>
                    <a:pt x="114300" y="4806594"/>
                    <a:pt x="109220" y="4642563"/>
                  </a:cubicBezTo>
                  <a:cubicBezTo>
                    <a:pt x="107950" y="4585951"/>
                    <a:pt x="101600" y="4530791"/>
                    <a:pt x="101600" y="4474179"/>
                  </a:cubicBezTo>
                  <a:cubicBezTo>
                    <a:pt x="102870" y="4395792"/>
                    <a:pt x="107950" y="4318858"/>
                    <a:pt x="111760" y="4241924"/>
                  </a:cubicBezTo>
                  <a:cubicBezTo>
                    <a:pt x="121920" y="4012571"/>
                    <a:pt x="127000" y="3783219"/>
                    <a:pt x="111760" y="3553867"/>
                  </a:cubicBezTo>
                  <a:cubicBezTo>
                    <a:pt x="97790" y="3347741"/>
                    <a:pt x="85090" y="3143066"/>
                    <a:pt x="71120" y="2936939"/>
                  </a:cubicBezTo>
                  <a:cubicBezTo>
                    <a:pt x="62230" y="2804844"/>
                    <a:pt x="50800" y="2674200"/>
                    <a:pt x="43180" y="2542105"/>
                  </a:cubicBezTo>
                  <a:cubicBezTo>
                    <a:pt x="38100" y="2455010"/>
                    <a:pt x="39370" y="2366462"/>
                    <a:pt x="34290" y="2279367"/>
                  </a:cubicBezTo>
                  <a:cubicBezTo>
                    <a:pt x="31750" y="2230012"/>
                    <a:pt x="17780" y="2182110"/>
                    <a:pt x="16510" y="2132755"/>
                  </a:cubicBezTo>
                  <a:cubicBezTo>
                    <a:pt x="11430" y="2013725"/>
                    <a:pt x="10160" y="1893242"/>
                    <a:pt x="7620" y="1772760"/>
                  </a:cubicBezTo>
                  <a:cubicBezTo>
                    <a:pt x="6350" y="1726309"/>
                    <a:pt x="0" y="1679858"/>
                    <a:pt x="1270" y="1633407"/>
                  </a:cubicBezTo>
                  <a:cubicBezTo>
                    <a:pt x="2540" y="1560827"/>
                    <a:pt x="10160" y="1488247"/>
                    <a:pt x="11430" y="1415667"/>
                  </a:cubicBezTo>
                  <a:cubicBezTo>
                    <a:pt x="12700" y="1331475"/>
                    <a:pt x="5080" y="1247282"/>
                    <a:pt x="7620" y="1164541"/>
                  </a:cubicBezTo>
                  <a:cubicBezTo>
                    <a:pt x="7620" y="1084704"/>
                    <a:pt x="16510" y="1006317"/>
                    <a:pt x="25400" y="926480"/>
                  </a:cubicBezTo>
                  <a:cubicBezTo>
                    <a:pt x="27940" y="898900"/>
                    <a:pt x="45720" y="874222"/>
                    <a:pt x="50800" y="846642"/>
                  </a:cubicBezTo>
                  <a:cubicBezTo>
                    <a:pt x="72390" y="710192"/>
                    <a:pt x="95250" y="573742"/>
                    <a:pt x="151130" y="447453"/>
                  </a:cubicBezTo>
                  <a:cubicBezTo>
                    <a:pt x="163830" y="419873"/>
                    <a:pt x="184150" y="395196"/>
                    <a:pt x="203200" y="373422"/>
                  </a:cubicBezTo>
                  <a:cubicBezTo>
                    <a:pt x="209550" y="366164"/>
                    <a:pt x="224790" y="370519"/>
                    <a:pt x="228600" y="370519"/>
                  </a:cubicBezTo>
                  <a:cubicBezTo>
                    <a:pt x="237490" y="351648"/>
                    <a:pt x="242570" y="332777"/>
                    <a:pt x="252730" y="324068"/>
                  </a:cubicBezTo>
                  <a:cubicBezTo>
                    <a:pt x="307340" y="276165"/>
                    <a:pt x="364490" y="241327"/>
                    <a:pt x="435610" y="232617"/>
                  </a:cubicBezTo>
                  <a:cubicBezTo>
                    <a:pt x="488950" y="225359"/>
                    <a:pt x="541020" y="199231"/>
                    <a:pt x="594360" y="184715"/>
                  </a:cubicBezTo>
                  <a:cubicBezTo>
                    <a:pt x="659130" y="167295"/>
                    <a:pt x="723900" y="146973"/>
                    <a:pt x="791210" y="136812"/>
                  </a:cubicBezTo>
                  <a:cubicBezTo>
                    <a:pt x="852170" y="128102"/>
                    <a:pt x="910590" y="109232"/>
                    <a:pt x="972820" y="103425"/>
                  </a:cubicBezTo>
                  <a:cubicBezTo>
                    <a:pt x="1036320" y="97619"/>
                    <a:pt x="1099820" y="80200"/>
                    <a:pt x="1164590" y="74393"/>
                  </a:cubicBezTo>
                  <a:cubicBezTo>
                    <a:pt x="1339850" y="59877"/>
                    <a:pt x="1516380" y="49716"/>
                    <a:pt x="1691640" y="38103"/>
                  </a:cubicBezTo>
                  <a:cubicBezTo>
                    <a:pt x="1734820" y="35200"/>
                    <a:pt x="1778000" y="38103"/>
                    <a:pt x="1821180" y="39555"/>
                  </a:cubicBezTo>
                  <a:cubicBezTo>
                    <a:pt x="1842770" y="41007"/>
                    <a:pt x="1864360" y="46813"/>
                    <a:pt x="1887220" y="49716"/>
                  </a:cubicBezTo>
                  <a:cubicBezTo>
                    <a:pt x="1897380" y="51168"/>
                    <a:pt x="1907540" y="46813"/>
                    <a:pt x="1917700" y="46813"/>
                  </a:cubicBezTo>
                  <a:cubicBezTo>
                    <a:pt x="1948180" y="46813"/>
                    <a:pt x="1979930" y="46813"/>
                    <a:pt x="2010410" y="45361"/>
                  </a:cubicBezTo>
                  <a:cubicBezTo>
                    <a:pt x="2068830" y="42458"/>
                    <a:pt x="2128520" y="35200"/>
                    <a:pt x="2186940" y="35200"/>
                  </a:cubicBezTo>
                  <a:cubicBezTo>
                    <a:pt x="2244090" y="35200"/>
                    <a:pt x="2301240" y="39555"/>
                    <a:pt x="2358390" y="42458"/>
                  </a:cubicBezTo>
                  <a:lnTo>
                    <a:pt x="2404110" y="42458"/>
                  </a:lnTo>
                  <a:cubicBezTo>
                    <a:pt x="2473960" y="39555"/>
                    <a:pt x="2542540" y="39555"/>
                    <a:pt x="2612390" y="35200"/>
                  </a:cubicBezTo>
                  <a:cubicBezTo>
                    <a:pt x="2679700" y="30846"/>
                    <a:pt x="2745740" y="20684"/>
                    <a:pt x="2813050" y="16330"/>
                  </a:cubicBezTo>
                  <a:cubicBezTo>
                    <a:pt x="2844800" y="13426"/>
                    <a:pt x="2877820" y="13426"/>
                    <a:pt x="2909570" y="20684"/>
                  </a:cubicBezTo>
                  <a:cubicBezTo>
                    <a:pt x="2957830" y="30846"/>
                    <a:pt x="3003550" y="36652"/>
                    <a:pt x="3051810" y="20684"/>
                  </a:cubicBezTo>
                  <a:cubicBezTo>
                    <a:pt x="3069590" y="14878"/>
                    <a:pt x="3092450" y="25039"/>
                    <a:pt x="3112770" y="27942"/>
                  </a:cubicBezTo>
                  <a:cubicBezTo>
                    <a:pt x="3121660" y="29394"/>
                    <a:pt x="3131820" y="32297"/>
                    <a:pt x="3136900" y="27942"/>
                  </a:cubicBezTo>
                  <a:cubicBezTo>
                    <a:pt x="3171190" y="0"/>
                    <a:pt x="3202940" y="6350"/>
                    <a:pt x="3235960" y="30846"/>
                  </a:cubicBezTo>
                  <a:cubicBezTo>
                    <a:pt x="3239770" y="33749"/>
                    <a:pt x="3249930" y="26491"/>
                    <a:pt x="3257550" y="26491"/>
                  </a:cubicBezTo>
                  <a:cubicBezTo>
                    <a:pt x="3288030" y="26491"/>
                    <a:pt x="3318510" y="26491"/>
                    <a:pt x="3350260" y="27942"/>
                  </a:cubicBezTo>
                  <a:cubicBezTo>
                    <a:pt x="3373120" y="29394"/>
                    <a:pt x="3394710" y="38103"/>
                    <a:pt x="3417570" y="41007"/>
                  </a:cubicBezTo>
                  <a:cubicBezTo>
                    <a:pt x="3467100" y="48265"/>
                    <a:pt x="3517900" y="59877"/>
                    <a:pt x="3568700" y="59877"/>
                  </a:cubicBezTo>
                  <a:cubicBezTo>
                    <a:pt x="3663950" y="61329"/>
                    <a:pt x="3759200" y="65684"/>
                    <a:pt x="3853180" y="88909"/>
                  </a:cubicBezTo>
                  <a:cubicBezTo>
                    <a:pt x="3940810" y="110683"/>
                    <a:pt x="4030980" y="110683"/>
                    <a:pt x="4119880" y="128102"/>
                  </a:cubicBezTo>
                  <a:cubicBezTo>
                    <a:pt x="4173220" y="138264"/>
                    <a:pt x="4227830" y="157134"/>
                    <a:pt x="4273550" y="187618"/>
                  </a:cubicBezTo>
                  <a:cubicBezTo>
                    <a:pt x="4323080" y="219553"/>
                    <a:pt x="4361180" y="271810"/>
                    <a:pt x="4405630" y="315358"/>
                  </a:cubicBezTo>
                  <a:cubicBezTo>
                    <a:pt x="4422140" y="331326"/>
                    <a:pt x="4446270" y="342939"/>
                    <a:pt x="4457700" y="363261"/>
                  </a:cubicBezTo>
                  <a:cubicBezTo>
                    <a:pt x="4490720" y="418421"/>
                    <a:pt x="4519930" y="476485"/>
                    <a:pt x="4549140" y="534549"/>
                  </a:cubicBezTo>
                  <a:cubicBezTo>
                    <a:pt x="4570730" y="576645"/>
                    <a:pt x="4592320" y="620193"/>
                    <a:pt x="4608830" y="663741"/>
                  </a:cubicBezTo>
                  <a:cubicBezTo>
                    <a:pt x="4626610" y="714547"/>
                    <a:pt x="4640580" y="766804"/>
                    <a:pt x="4654550" y="820513"/>
                  </a:cubicBezTo>
                  <a:cubicBezTo>
                    <a:pt x="4676140" y="904706"/>
                    <a:pt x="4701540" y="988898"/>
                    <a:pt x="4715510" y="1075994"/>
                  </a:cubicBezTo>
                  <a:cubicBezTo>
                    <a:pt x="4735830" y="1197928"/>
                    <a:pt x="4745990" y="1322765"/>
                    <a:pt x="4761230" y="1446151"/>
                  </a:cubicBezTo>
                  <a:cubicBezTo>
                    <a:pt x="4766310" y="1486796"/>
                    <a:pt x="4772660" y="1527440"/>
                    <a:pt x="4775200" y="1568085"/>
                  </a:cubicBezTo>
                  <a:cubicBezTo>
                    <a:pt x="4782820" y="1684213"/>
                    <a:pt x="4787900" y="1798889"/>
                    <a:pt x="4794250" y="1915016"/>
                  </a:cubicBezTo>
                  <a:cubicBezTo>
                    <a:pt x="4803140" y="2058724"/>
                    <a:pt x="4815840" y="2200981"/>
                    <a:pt x="4822190" y="2344688"/>
                  </a:cubicBezTo>
                  <a:cubicBezTo>
                    <a:pt x="4828540" y="2482590"/>
                    <a:pt x="4833620" y="2621943"/>
                    <a:pt x="4831080" y="2761296"/>
                  </a:cubicBezTo>
                  <a:cubicBezTo>
                    <a:pt x="4827270" y="2993552"/>
                    <a:pt x="4817110" y="3224355"/>
                    <a:pt x="4806950" y="3456611"/>
                  </a:cubicBezTo>
                  <a:cubicBezTo>
                    <a:pt x="4800600" y="3600319"/>
                    <a:pt x="4791710" y="3742575"/>
                    <a:pt x="4779010" y="3884831"/>
                  </a:cubicBezTo>
                  <a:cubicBezTo>
                    <a:pt x="4766310" y="4027087"/>
                    <a:pt x="4747260" y="4167892"/>
                    <a:pt x="4733290" y="4310148"/>
                  </a:cubicBezTo>
                  <a:cubicBezTo>
                    <a:pt x="4723130" y="4408857"/>
                    <a:pt x="4720590" y="4507565"/>
                    <a:pt x="4709160" y="4604822"/>
                  </a:cubicBezTo>
                  <a:cubicBezTo>
                    <a:pt x="4699000" y="4693370"/>
                    <a:pt x="4660900" y="4771756"/>
                    <a:pt x="4610100" y="4837078"/>
                  </a:cubicBezTo>
                  <a:cubicBezTo>
                    <a:pt x="4568190" y="4892238"/>
                    <a:pt x="4535170" y="4954657"/>
                    <a:pt x="4491990" y="5008366"/>
                  </a:cubicBezTo>
                  <a:cubicBezTo>
                    <a:pt x="4453890" y="5056268"/>
                    <a:pt x="4411980" y="5104171"/>
                    <a:pt x="4345940" y="5105623"/>
                  </a:cubicBezTo>
                  <a:cubicBezTo>
                    <a:pt x="4330700" y="5105623"/>
                    <a:pt x="4316730" y="5123042"/>
                    <a:pt x="4301490" y="5131751"/>
                  </a:cubicBezTo>
                  <a:cubicBezTo>
                    <a:pt x="4236720" y="5163687"/>
                    <a:pt x="4169410" y="5191267"/>
                    <a:pt x="4105910" y="5226105"/>
                  </a:cubicBezTo>
                  <a:cubicBezTo>
                    <a:pt x="3989070" y="5289975"/>
                    <a:pt x="3863340" y="5300136"/>
                    <a:pt x="3737610" y="5305943"/>
                  </a:cubicBezTo>
                  <a:cubicBezTo>
                    <a:pt x="3689350" y="5308846"/>
                    <a:pt x="3639820" y="5304491"/>
                    <a:pt x="3591560" y="5308846"/>
                  </a:cubicBezTo>
                  <a:cubicBezTo>
                    <a:pt x="3567430" y="5310297"/>
                    <a:pt x="3544570" y="5323362"/>
                    <a:pt x="3521710" y="5329168"/>
                  </a:cubicBezTo>
                  <a:cubicBezTo>
                    <a:pt x="3511550" y="5332071"/>
                    <a:pt x="3501390" y="5330620"/>
                    <a:pt x="3489960" y="5332071"/>
                  </a:cubicBezTo>
                  <a:cubicBezTo>
                    <a:pt x="3474720" y="5333523"/>
                    <a:pt x="3459480" y="5337878"/>
                    <a:pt x="3444240" y="5336427"/>
                  </a:cubicBezTo>
                  <a:cubicBezTo>
                    <a:pt x="3429000" y="5333523"/>
                    <a:pt x="3418840" y="5327717"/>
                    <a:pt x="3416300" y="5327717"/>
                  </a:cubicBezTo>
                  <a:close/>
                </a:path>
              </a:pathLst>
            </a:custGeom>
            <a:blipFill>
              <a:blip r:embed="rId5"/>
              <a:stretch>
                <a:fillRect l="-1984" t="-36" r="-1986" b="-22"/>
              </a:stretch>
            </a:blipFill>
          </p:spPr>
        </p:sp>
      </p:grpSp>
      <p:sp>
        <p:nvSpPr>
          <p:cNvPr name="TextBox 9" id="9"/>
          <p:cNvSpPr txBox="true"/>
          <p:nvPr/>
        </p:nvSpPr>
        <p:spPr>
          <a:xfrm rot="0">
            <a:off x="9882937" y="3270845"/>
            <a:ext cx="7742703" cy="94640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007"/>
              </a:lnSpc>
            </a:pPr>
            <a:r>
              <a:rPr lang="en-US" sz="7299">
                <a:solidFill>
                  <a:srgbClr val="FFFFFF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Buy less stuff</a:t>
            </a:r>
          </a:p>
        </p:txBody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9318365" y="0"/>
            <a:ext cx="10618821" cy="10698197"/>
            <a:chOff x="0" y="0"/>
            <a:chExt cx="3592046" cy="361889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3592045" cy="3618896"/>
            </a:xfrm>
            <a:custGeom>
              <a:avLst/>
              <a:gdLst/>
              <a:ahLst/>
              <a:cxnLst/>
              <a:rect r="r" b="b" t="t" l="l"/>
              <a:pathLst>
                <a:path h="3618896" w="3592045">
                  <a:moveTo>
                    <a:pt x="0" y="0"/>
                  </a:moveTo>
                  <a:lnTo>
                    <a:pt x="3592045" y="0"/>
                  </a:lnTo>
                  <a:lnTo>
                    <a:pt x="3592045" y="3618896"/>
                  </a:lnTo>
                  <a:lnTo>
                    <a:pt x="0" y="3618896"/>
                  </a:lnTo>
                  <a:close/>
                </a:path>
              </a:pathLst>
            </a:custGeom>
            <a:solidFill>
              <a:srgbClr val="7EBC00"/>
            </a:solidFill>
          </p:spPr>
        </p:sp>
      </p:grpSp>
      <p:grpSp>
        <p:nvGrpSpPr>
          <p:cNvPr name="Group 4" id="4"/>
          <p:cNvGrpSpPr/>
          <p:nvPr/>
        </p:nvGrpSpPr>
        <p:grpSpPr>
          <a:xfrm rot="0">
            <a:off x="482799" y="459633"/>
            <a:ext cx="3513288" cy="4413712"/>
            <a:chOff x="0" y="0"/>
            <a:chExt cx="5054562" cy="63500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-23012" y="0"/>
              <a:ext cx="5117313" cy="6350000"/>
            </a:xfrm>
            <a:custGeom>
              <a:avLst/>
              <a:gdLst/>
              <a:ahLst/>
              <a:cxnLst/>
              <a:rect r="r" b="b" t="t" l="l"/>
              <a:pathLst>
                <a:path h="6350000" w="5117313">
                  <a:moveTo>
                    <a:pt x="2959036" y="6350000"/>
                  </a:moveTo>
                  <a:cubicBezTo>
                    <a:pt x="2622029" y="6329096"/>
                    <a:pt x="2285022" y="6308204"/>
                    <a:pt x="1948002" y="6287313"/>
                  </a:cubicBezTo>
                  <a:cubicBezTo>
                    <a:pt x="1655953" y="6283439"/>
                    <a:pt x="1363891" y="6279553"/>
                    <a:pt x="1071841" y="6275680"/>
                  </a:cubicBezTo>
                  <a:cubicBezTo>
                    <a:pt x="899782" y="6257290"/>
                    <a:pt x="543102" y="6192584"/>
                    <a:pt x="299707" y="5909780"/>
                  </a:cubicBezTo>
                  <a:cubicBezTo>
                    <a:pt x="92202" y="5668683"/>
                    <a:pt x="66395" y="5384508"/>
                    <a:pt x="50952" y="5153190"/>
                  </a:cubicBezTo>
                  <a:cubicBezTo>
                    <a:pt x="20497" y="4697095"/>
                    <a:pt x="0" y="3992042"/>
                    <a:pt x="71551" y="3060395"/>
                  </a:cubicBezTo>
                  <a:cubicBezTo>
                    <a:pt x="87388" y="2781287"/>
                    <a:pt x="144716" y="1809585"/>
                    <a:pt x="249783" y="817562"/>
                  </a:cubicBezTo>
                  <a:cubicBezTo>
                    <a:pt x="269138" y="634860"/>
                    <a:pt x="308254" y="308254"/>
                    <a:pt x="548792" y="135636"/>
                  </a:cubicBezTo>
                  <a:cubicBezTo>
                    <a:pt x="701776" y="25844"/>
                    <a:pt x="873468" y="23381"/>
                    <a:pt x="951357" y="22238"/>
                  </a:cubicBezTo>
                  <a:cubicBezTo>
                    <a:pt x="1419161" y="15380"/>
                    <a:pt x="2144471" y="2756"/>
                    <a:pt x="3056140" y="0"/>
                  </a:cubicBezTo>
                  <a:cubicBezTo>
                    <a:pt x="3361118" y="22301"/>
                    <a:pt x="3666096" y="44590"/>
                    <a:pt x="3971061" y="66891"/>
                  </a:cubicBezTo>
                  <a:cubicBezTo>
                    <a:pt x="4142867" y="62344"/>
                    <a:pt x="4505604" y="78804"/>
                    <a:pt x="4767135" y="328638"/>
                  </a:cubicBezTo>
                  <a:cubicBezTo>
                    <a:pt x="5025453" y="575399"/>
                    <a:pt x="5052936" y="923633"/>
                    <a:pt x="5065331" y="1175931"/>
                  </a:cubicBezTo>
                  <a:cubicBezTo>
                    <a:pt x="5117312" y="2233765"/>
                    <a:pt x="4991468" y="3382442"/>
                    <a:pt x="4916119" y="3967264"/>
                  </a:cubicBezTo>
                  <a:cubicBezTo>
                    <a:pt x="4812462" y="4443222"/>
                    <a:pt x="4712004" y="4890567"/>
                    <a:pt x="4605134" y="5366017"/>
                  </a:cubicBezTo>
                  <a:cubicBezTo>
                    <a:pt x="4559693" y="5568188"/>
                    <a:pt x="4508411" y="5783390"/>
                    <a:pt x="4326356" y="5959449"/>
                  </a:cubicBezTo>
                  <a:cubicBezTo>
                    <a:pt x="4177258" y="6103633"/>
                    <a:pt x="4009478" y="6154826"/>
                    <a:pt x="3762616" y="6227115"/>
                  </a:cubicBezTo>
                  <a:cubicBezTo>
                    <a:pt x="3578986" y="6280899"/>
                    <a:pt x="3305187" y="6342075"/>
                    <a:pt x="2959036" y="6350000"/>
                  </a:cubicBezTo>
                  <a:close/>
                </a:path>
              </a:pathLst>
            </a:custGeom>
            <a:blipFill>
              <a:blip r:embed="rId2"/>
              <a:stretch>
                <a:fillRect l="-38422" t="-19598" r="-86952" b="0"/>
              </a:stretch>
            </a:blipFill>
          </p:spPr>
        </p:sp>
      </p:grpSp>
      <p:grpSp>
        <p:nvGrpSpPr>
          <p:cNvPr name="Group 6" id="6"/>
          <p:cNvGrpSpPr/>
          <p:nvPr/>
        </p:nvGrpSpPr>
        <p:grpSpPr>
          <a:xfrm rot="0">
            <a:off x="5297928" y="5148893"/>
            <a:ext cx="2918371" cy="4579410"/>
            <a:chOff x="0" y="0"/>
            <a:chExt cx="6364635" cy="9987173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-23012" y="0"/>
              <a:ext cx="6427386" cy="9987173"/>
            </a:xfrm>
            <a:custGeom>
              <a:avLst/>
              <a:gdLst/>
              <a:ahLst/>
              <a:cxnLst/>
              <a:rect r="r" b="b" t="t" l="l"/>
              <a:pathLst>
                <a:path h="9987173" w="6427386">
                  <a:moveTo>
                    <a:pt x="3720013" y="9987173"/>
                  </a:moveTo>
                  <a:cubicBezTo>
                    <a:pt x="3295658" y="9954296"/>
                    <a:pt x="2871304" y="9921438"/>
                    <a:pt x="2446933" y="9888579"/>
                  </a:cubicBezTo>
                  <a:cubicBezTo>
                    <a:pt x="2079188" y="9882487"/>
                    <a:pt x="1711428" y="9876375"/>
                    <a:pt x="1343684" y="9870284"/>
                  </a:cubicBezTo>
                  <a:cubicBezTo>
                    <a:pt x="1127029" y="9841361"/>
                    <a:pt x="677903" y="9739591"/>
                    <a:pt x="371422" y="9294802"/>
                  </a:cubicBezTo>
                  <a:cubicBezTo>
                    <a:pt x="110135" y="8915609"/>
                    <a:pt x="77640" y="8468663"/>
                    <a:pt x="58194" y="8104850"/>
                  </a:cubicBezTo>
                  <a:cubicBezTo>
                    <a:pt x="20497" y="7387512"/>
                    <a:pt x="0" y="6278616"/>
                    <a:pt x="84132" y="4813338"/>
                  </a:cubicBezTo>
                  <a:cubicBezTo>
                    <a:pt x="104074" y="4374362"/>
                    <a:pt x="176260" y="2846085"/>
                    <a:pt x="308559" y="1285849"/>
                  </a:cubicBezTo>
                  <a:cubicBezTo>
                    <a:pt x="332930" y="998498"/>
                    <a:pt x="382185" y="484817"/>
                    <a:pt x="685067" y="213326"/>
                  </a:cubicBezTo>
                  <a:cubicBezTo>
                    <a:pt x="877703" y="40648"/>
                    <a:pt x="1093894" y="36773"/>
                    <a:pt x="1191971" y="34975"/>
                  </a:cubicBezTo>
                  <a:cubicBezTo>
                    <a:pt x="1781024" y="24189"/>
                    <a:pt x="2694324" y="4334"/>
                    <a:pt x="3842285" y="0"/>
                  </a:cubicBezTo>
                  <a:cubicBezTo>
                    <a:pt x="4226309" y="35075"/>
                    <a:pt x="4610333" y="70130"/>
                    <a:pt x="4994341" y="105205"/>
                  </a:cubicBezTo>
                  <a:cubicBezTo>
                    <a:pt x="5210677" y="98054"/>
                    <a:pt x="5667430" y="123941"/>
                    <a:pt x="5996747" y="516876"/>
                  </a:cubicBezTo>
                  <a:cubicBezTo>
                    <a:pt x="6322017" y="904978"/>
                    <a:pt x="6356623" y="1452674"/>
                    <a:pt x="6372231" y="1849485"/>
                  </a:cubicBezTo>
                  <a:cubicBezTo>
                    <a:pt x="6427385" y="3513228"/>
                    <a:pt x="6279223" y="5319848"/>
                    <a:pt x="6184345" y="6239646"/>
                  </a:cubicBezTo>
                  <a:cubicBezTo>
                    <a:pt x="6053821" y="6988225"/>
                    <a:pt x="5927327" y="7691801"/>
                    <a:pt x="5792757" y="8439580"/>
                  </a:cubicBezTo>
                  <a:cubicBezTo>
                    <a:pt x="5735539" y="8757552"/>
                    <a:pt x="5670965" y="9096018"/>
                    <a:pt x="5441724" y="9372922"/>
                  </a:cubicBezTo>
                  <a:cubicBezTo>
                    <a:pt x="5253982" y="9599691"/>
                    <a:pt x="5042716" y="9680207"/>
                    <a:pt x="4731870" y="9793901"/>
                  </a:cubicBezTo>
                  <a:cubicBezTo>
                    <a:pt x="4500646" y="9878492"/>
                    <a:pt x="4155882" y="9974709"/>
                    <a:pt x="3720013" y="9987173"/>
                  </a:cubicBezTo>
                  <a:close/>
                </a:path>
              </a:pathLst>
            </a:custGeom>
            <a:blipFill>
              <a:blip r:embed="rId3"/>
              <a:stretch>
                <a:fillRect l="-54" t="-3674" r="-54" b="-3674"/>
              </a:stretch>
            </a:blipFill>
          </p:spPr>
        </p:sp>
      </p:grpSp>
      <p:sp>
        <p:nvSpPr>
          <p:cNvPr name="TextBox 8" id="8"/>
          <p:cNvSpPr txBox="true"/>
          <p:nvPr/>
        </p:nvSpPr>
        <p:spPr>
          <a:xfrm rot="0">
            <a:off x="4721279" y="2021393"/>
            <a:ext cx="3495019" cy="64509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393"/>
              </a:lnSpc>
            </a:pPr>
            <a:r>
              <a:rPr lang="en-US" sz="3852">
                <a:solidFill>
                  <a:srgbClr val="73787C"/>
                </a:solidFill>
                <a:latin typeface="Fredoka"/>
                <a:ea typeface="Fredoka"/>
                <a:cs typeface="Fredoka"/>
                <a:sym typeface="Fredoka"/>
              </a:rPr>
              <a:t>Buy pre-loved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028700" y="6744575"/>
            <a:ext cx="3495019" cy="132137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393"/>
              </a:lnSpc>
            </a:pPr>
            <a:r>
              <a:rPr lang="en-US" sz="3852">
                <a:solidFill>
                  <a:srgbClr val="73787C"/>
                </a:solidFill>
                <a:latin typeface="Fredoka"/>
                <a:ea typeface="Fredoka"/>
                <a:cs typeface="Fredoka"/>
                <a:sym typeface="Fredoka"/>
              </a:rPr>
              <a:t>Buy reusable items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9882937" y="3013670"/>
            <a:ext cx="7742703" cy="244195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9781"/>
              </a:lnSpc>
            </a:pPr>
            <a:r>
              <a:rPr lang="en-US" b="true" sz="7299" strike="noStrike" u="none">
                <a:solidFill>
                  <a:srgbClr val="FFFFFF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Swap the way you shop</a:t>
            </a:r>
          </a:p>
        </p:txBody>
      </p: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9144000" y="-205598"/>
            <a:ext cx="10618821" cy="10698197"/>
            <a:chOff x="0" y="0"/>
            <a:chExt cx="3592046" cy="361889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3592045" cy="3618896"/>
            </a:xfrm>
            <a:custGeom>
              <a:avLst/>
              <a:gdLst/>
              <a:ahLst/>
              <a:cxnLst/>
              <a:rect r="r" b="b" t="t" l="l"/>
              <a:pathLst>
                <a:path h="3618896" w="3592045">
                  <a:moveTo>
                    <a:pt x="0" y="0"/>
                  </a:moveTo>
                  <a:lnTo>
                    <a:pt x="3592045" y="0"/>
                  </a:lnTo>
                  <a:lnTo>
                    <a:pt x="3592045" y="3618896"/>
                  </a:lnTo>
                  <a:lnTo>
                    <a:pt x="0" y="3618896"/>
                  </a:lnTo>
                  <a:close/>
                </a:path>
              </a:pathLst>
            </a:custGeom>
            <a:solidFill>
              <a:srgbClr val="7EBC00"/>
            </a:solidFill>
          </p:spPr>
        </p:sp>
      </p:grpSp>
      <p:grpSp>
        <p:nvGrpSpPr>
          <p:cNvPr name="Group 4" id="4"/>
          <p:cNvGrpSpPr/>
          <p:nvPr/>
        </p:nvGrpSpPr>
        <p:grpSpPr>
          <a:xfrm rot="0">
            <a:off x="318058" y="869309"/>
            <a:ext cx="4109435" cy="4014319"/>
            <a:chOff x="0" y="0"/>
            <a:chExt cx="4828540" cy="471678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-7620"/>
              <a:ext cx="4833620" cy="4726940"/>
            </a:xfrm>
            <a:custGeom>
              <a:avLst/>
              <a:gdLst/>
              <a:ahLst/>
              <a:cxnLst/>
              <a:rect r="r" b="b" t="t" l="l"/>
              <a:pathLst>
                <a:path h="4726940" w="4833620">
                  <a:moveTo>
                    <a:pt x="3416300" y="4662170"/>
                  </a:moveTo>
                  <a:cubicBezTo>
                    <a:pt x="3388360" y="4669790"/>
                    <a:pt x="3366770" y="4679950"/>
                    <a:pt x="3345180" y="4682490"/>
                  </a:cubicBezTo>
                  <a:cubicBezTo>
                    <a:pt x="3223260" y="4692650"/>
                    <a:pt x="3102610" y="4702810"/>
                    <a:pt x="2980690" y="4711700"/>
                  </a:cubicBezTo>
                  <a:cubicBezTo>
                    <a:pt x="2918460" y="4715510"/>
                    <a:pt x="2856230" y="4719320"/>
                    <a:pt x="2794000" y="4720590"/>
                  </a:cubicBezTo>
                  <a:cubicBezTo>
                    <a:pt x="2726690" y="4723130"/>
                    <a:pt x="2659380" y="4726940"/>
                    <a:pt x="2593340" y="4724400"/>
                  </a:cubicBezTo>
                  <a:cubicBezTo>
                    <a:pt x="2529840" y="4723130"/>
                    <a:pt x="2466340" y="4719320"/>
                    <a:pt x="2405380" y="4707890"/>
                  </a:cubicBezTo>
                  <a:cubicBezTo>
                    <a:pt x="2326640" y="4693920"/>
                    <a:pt x="2246630" y="4693920"/>
                    <a:pt x="2169160" y="4681220"/>
                  </a:cubicBezTo>
                  <a:cubicBezTo>
                    <a:pt x="1967230" y="4648200"/>
                    <a:pt x="1761490" y="4657090"/>
                    <a:pt x="1558290" y="4643120"/>
                  </a:cubicBezTo>
                  <a:cubicBezTo>
                    <a:pt x="1443990" y="4635500"/>
                    <a:pt x="1329690" y="4617720"/>
                    <a:pt x="1215390" y="4602480"/>
                  </a:cubicBezTo>
                  <a:cubicBezTo>
                    <a:pt x="1085850" y="4585970"/>
                    <a:pt x="956310" y="4566920"/>
                    <a:pt x="825500" y="4549140"/>
                  </a:cubicBezTo>
                  <a:cubicBezTo>
                    <a:pt x="730250" y="4536440"/>
                    <a:pt x="633730" y="4523740"/>
                    <a:pt x="538480" y="4511040"/>
                  </a:cubicBezTo>
                  <a:cubicBezTo>
                    <a:pt x="535940" y="4511040"/>
                    <a:pt x="533400" y="4509770"/>
                    <a:pt x="530860" y="4509770"/>
                  </a:cubicBezTo>
                  <a:cubicBezTo>
                    <a:pt x="450850" y="4475480"/>
                    <a:pt x="365760" y="4448810"/>
                    <a:pt x="292100" y="4404360"/>
                  </a:cubicBezTo>
                  <a:cubicBezTo>
                    <a:pt x="167640" y="4328160"/>
                    <a:pt x="114300" y="4206240"/>
                    <a:pt x="109220" y="4062730"/>
                  </a:cubicBezTo>
                  <a:cubicBezTo>
                    <a:pt x="107950" y="4013200"/>
                    <a:pt x="101600" y="3964940"/>
                    <a:pt x="101600" y="3915410"/>
                  </a:cubicBezTo>
                  <a:cubicBezTo>
                    <a:pt x="102870" y="3846830"/>
                    <a:pt x="107950" y="3779520"/>
                    <a:pt x="111760" y="3712210"/>
                  </a:cubicBezTo>
                  <a:cubicBezTo>
                    <a:pt x="121920" y="3511550"/>
                    <a:pt x="127000" y="3310890"/>
                    <a:pt x="111760" y="3110230"/>
                  </a:cubicBezTo>
                  <a:cubicBezTo>
                    <a:pt x="97790" y="2929890"/>
                    <a:pt x="85090" y="2750820"/>
                    <a:pt x="71120" y="2570480"/>
                  </a:cubicBezTo>
                  <a:cubicBezTo>
                    <a:pt x="62230" y="2454910"/>
                    <a:pt x="50800" y="2340610"/>
                    <a:pt x="43180" y="2225040"/>
                  </a:cubicBezTo>
                  <a:cubicBezTo>
                    <a:pt x="38100" y="2148840"/>
                    <a:pt x="39370" y="2071370"/>
                    <a:pt x="34290" y="1995170"/>
                  </a:cubicBezTo>
                  <a:cubicBezTo>
                    <a:pt x="31750" y="1951990"/>
                    <a:pt x="17780" y="1910080"/>
                    <a:pt x="16510" y="1866900"/>
                  </a:cubicBezTo>
                  <a:cubicBezTo>
                    <a:pt x="11430" y="1762760"/>
                    <a:pt x="10160" y="1657350"/>
                    <a:pt x="7620" y="1551940"/>
                  </a:cubicBezTo>
                  <a:cubicBezTo>
                    <a:pt x="6350" y="1511300"/>
                    <a:pt x="0" y="1470660"/>
                    <a:pt x="1270" y="1430020"/>
                  </a:cubicBezTo>
                  <a:cubicBezTo>
                    <a:pt x="2540" y="1366520"/>
                    <a:pt x="10160" y="1303020"/>
                    <a:pt x="11430" y="1239520"/>
                  </a:cubicBezTo>
                  <a:cubicBezTo>
                    <a:pt x="12700" y="1165860"/>
                    <a:pt x="5080" y="1092200"/>
                    <a:pt x="7620" y="1019810"/>
                  </a:cubicBezTo>
                  <a:cubicBezTo>
                    <a:pt x="7620" y="949960"/>
                    <a:pt x="16510" y="881380"/>
                    <a:pt x="25400" y="811530"/>
                  </a:cubicBezTo>
                  <a:cubicBezTo>
                    <a:pt x="27940" y="787400"/>
                    <a:pt x="45720" y="765810"/>
                    <a:pt x="50800" y="741680"/>
                  </a:cubicBezTo>
                  <a:cubicBezTo>
                    <a:pt x="72390" y="622300"/>
                    <a:pt x="95250" y="502920"/>
                    <a:pt x="151130" y="392430"/>
                  </a:cubicBezTo>
                  <a:cubicBezTo>
                    <a:pt x="163830" y="368300"/>
                    <a:pt x="184150" y="346710"/>
                    <a:pt x="203200" y="327660"/>
                  </a:cubicBezTo>
                  <a:cubicBezTo>
                    <a:pt x="209550" y="321310"/>
                    <a:pt x="224790" y="325120"/>
                    <a:pt x="228600" y="325120"/>
                  </a:cubicBezTo>
                  <a:cubicBezTo>
                    <a:pt x="237490" y="308610"/>
                    <a:pt x="242570" y="292100"/>
                    <a:pt x="252730" y="284480"/>
                  </a:cubicBezTo>
                  <a:cubicBezTo>
                    <a:pt x="307340" y="242570"/>
                    <a:pt x="364490" y="212090"/>
                    <a:pt x="435610" y="204470"/>
                  </a:cubicBezTo>
                  <a:cubicBezTo>
                    <a:pt x="488950" y="198120"/>
                    <a:pt x="541020" y="175260"/>
                    <a:pt x="594360" y="162560"/>
                  </a:cubicBezTo>
                  <a:cubicBezTo>
                    <a:pt x="659130" y="147320"/>
                    <a:pt x="723900" y="129540"/>
                    <a:pt x="791210" y="120650"/>
                  </a:cubicBezTo>
                  <a:cubicBezTo>
                    <a:pt x="852170" y="113030"/>
                    <a:pt x="910590" y="96520"/>
                    <a:pt x="972820" y="91440"/>
                  </a:cubicBezTo>
                  <a:cubicBezTo>
                    <a:pt x="1036320" y="86360"/>
                    <a:pt x="1099820" y="71120"/>
                    <a:pt x="1164590" y="66040"/>
                  </a:cubicBezTo>
                  <a:cubicBezTo>
                    <a:pt x="1339850" y="53340"/>
                    <a:pt x="1516380" y="44450"/>
                    <a:pt x="1691640" y="34290"/>
                  </a:cubicBezTo>
                  <a:cubicBezTo>
                    <a:pt x="1734820" y="31750"/>
                    <a:pt x="1778000" y="34290"/>
                    <a:pt x="1821180" y="35560"/>
                  </a:cubicBezTo>
                  <a:cubicBezTo>
                    <a:pt x="1842770" y="36830"/>
                    <a:pt x="1864360" y="41910"/>
                    <a:pt x="1887220" y="44450"/>
                  </a:cubicBezTo>
                  <a:cubicBezTo>
                    <a:pt x="1897380" y="45720"/>
                    <a:pt x="1907540" y="41910"/>
                    <a:pt x="1917700" y="41910"/>
                  </a:cubicBezTo>
                  <a:cubicBezTo>
                    <a:pt x="1948180" y="41910"/>
                    <a:pt x="1979930" y="41910"/>
                    <a:pt x="2010410" y="40640"/>
                  </a:cubicBezTo>
                  <a:cubicBezTo>
                    <a:pt x="2068830" y="38100"/>
                    <a:pt x="2128520" y="31750"/>
                    <a:pt x="2186940" y="31750"/>
                  </a:cubicBezTo>
                  <a:cubicBezTo>
                    <a:pt x="2244090" y="31750"/>
                    <a:pt x="2301240" y="35560"/>
                    <a:pt x="2358390" y="38100"/>
                  </a:cubicBezTo>
                  <a:lnTo>
                    <a:pt x="2404110" y="38100"/>
                  </a:lnTo>
                  <a:cubicBezTo>
                    <a:pt x="2473960" y="35560"/>
                    <a:pt x="2542540" y="35560"/>
                    <a:pt x="2612390" y="31750"/>
                  </a:cubicBezTo>
                  <a:cubicBezTo>
                    <a:pt x="2679700" y="27940"/>
                    <a:pt x="2745740" y="19050"/>
                    <a:pt x="2813050" y="15240"/>
                  </a:cubicBezTo>
                  <a:cubicBezTo>
                    <a:pt x="2844800" y="12700"/>
                    <a:pt x="2877820" y="12700"/>
                    <a:pt x="2909570" y="19050"/>
                  </a:cubicBezTo>
                  <a:cubicBezTo>
                    <a:pt x="2957830" y="27940"/>
                    <a:pt x="3003550" y="33020"/>
                    <a:pt x="3051810" y="19050"/>
                  </a:cubicBezTo>
                  <a:cubicBezTo>
                    <a:pt x="3069590" y="13970"/>
                    <a:pt x="3092450" y="22860"/>
                    <a:pt x="3112770" y="25400"/>
                  </a:cubicBezTo>
                  <a:cubicBezTo>
                    <a:pt x="3121660" y="26670"/>
                    <a:pt x="3131820" y="29210"/>
                    <a:pt x="3136900" y="25400"/>
                  </a:cubicBezTo>
                  <a:cubicBezTo>
                    <a:pt x="3171190" y="0"/>
                    <a:pt x="3202940" y="6350"/>
                    <a:pt x="3235960" y="27940"/>
                  </a:cubicBezTo>
                  <a:cubicBezTo>
                    <a:pt x="3239770" y="30480"/>
                    <a:pt x="3249930" y="24130"/>
                    <a:pt x="3257550" y="24130"/>
                  </a:cubicBezTo>
                  <a:cubicBezTo>
                    <a:pt x="3288030" y="24130"/>
                    <a:pt x="3318510" y="24130"/>
                    <a:pt x="3350260" y="25400"/>
                  </a:cubicBezTo>
                  <a:cubicBezTo>
                    <a:pt x="3373120" y="26670"/>
                    <a:pt x="3394710" y="34290"/>
                    <a:pt x="3417570" y="36830"/>
                  </a:cubicBezTo>
                  <a:cubicBezTo>
                    <a:pt x="3467100" y="43180"/>
                    <a:pt x="3517900" y="53340"/>
                    <a:pt x="3568700" y="53340"/>
                  </a:cubicBezTo>
                  <a:cubicBezTo>
                    <a:pt x="3663950" y="54610"/>
                    <a:pt x="3759200" y="58420"/>
                    <a:pt x="3853180" y="78740"/>
                  </a:cubicBezTo>
                  <a:cubicBezTo>
                    <a:pt x="3940810" y="97790"/>
                    <a:pt x="4030980" y="97790"/>
                    <a:pt x="4119880" y="113030"/>
                  </a:cubicBezTo>
                  <a:cubicBezTo>
                    <a:pt x="4173220" y="121920"/>
                    <a:pt x="4227830" y="138430"/>
                    <a:pt x="4273550" y="165100"/>
                  </a:cubicBezTo>
                  <a:cubicBezTo>
                    <a:pt x="4323080" y="193040"/>
                    <a:pt x="4361180" y="238760"/>
                    <a:pt x="4405630" y="276860"/>
                  </a:cubicBezTo>
                  <a:cubicBezTo>
                    <a:pt x="4422140" y="290830"/>
                    <a:pt x="4446270" y="300990"/>
                    <a:pt x="4457700" y="318770"/>
                  </a:cubicBezTo>
                  <a:cubicBezTo>
                    <a:pt x="4490720" y="367030"/>
                    <a:pt x="4519930" y="417830"/>
                    <a:pt x="4549140" y="468630"/>
                  </a:cubicBezTo>
                  <a:cubicBezTo>
                    <a:pt x="4570730" y="505460"/>
                    <a:pt x="4592320" y="543560"/>
                    <a:pt x="4608830" y="581660"/>
                  </a:cubicBezTo>
                  <a:cubicBezTo>
                    <a:pt x="4626610" y="626110"/>
                    <a:pt x="4640580" y="671830"/>
                    <a:pt x="4654550" y="718820"/>
                  </a:cubicBezTo>
                  <a:cubicBezTo>
                    <a:pt x="4676140" y="792480"/>
                    <a:pt x="4701540" y="866140"/>
                    <a:pt x="4715510" y="942340"/>
                  </a:cubicBezTo>
                  <a:cubicBezTo>
                    <a:pt x="4735830" y="1049020"/>
                    <a:pt x="4745990" y="1158240"/>
                    <a:pt x="4761230" y="1266190"/>
                  </a:cubicBezTo>
                  <a:cubicBezTo>
                    <a:pt x="4766310" y="1301750"/>
                    <a:pt x="4772660" y="1337310"/>
                    <a:pt x="4775200" y="1372870"/>
                  </a:cubicBezTo>
                  <a:cubicBezTo>
                    <a:pt x="4782820" y="1474470"/>
                    <a:pt x="4787900" y="1574800"/>
                    <a:pt x="4794250" y="1676400"/>
                  </a:cubicBezTo>
                  <a:cubicBezTo>
                    <a:pt x="4803140" y="1802130"/>
                    <a:pt x="4815840" y="1926590"/>
                    <a:pt x="4822190" y="2052320"/>
                  </a:cubicBezTo>
                  <a:cubicBezTo>
                    <a:pt x="4828540" y="2172970"/>
                    <a:pt x="4833620" y="2294890"/>
                    <a:pt x="4831080" y="2416810"/>
                  </a:cubicBezTo>
                  <a:cubicBezTo>
                    <a:pt x="4827270" y="2620010"/>
                    <a:pt x="4817110" y="2821940"/>
                    <a:pt x="4806950" y="3025140"/>
                  </a:cubicBezTo>
                  <a:cubicBezTo>
                    <a:pt x="4800600" y="3150870"/>
                    <a:pt x="4791710" y="3275330"/>
                    <a:pt x="4779010" y="3399790"/>
                  </a:cubicBezTo>
                  <a:cubicBezTo>
                    <a:pt x="4766310" y="3524250"/>
                    <a:pt x="4747260" y="3647440"/>
                    <a:pt x="4733290" y="3771900"/>
                  </a:cubicBezTo>
                  <a:cubicBezTo>
                    <a:pt x="4723130" y="3858260"/>
                    <a:pt x="4720590" y="3944620"/>
                    <a:pt x="4709160" y="4029710"/>
                  </a:cubicBezTo>
                  <a:cubicBezTo>
                    <a:pt x="4699000" y="4107180"/>
                    <a:pt x="4660900" y="4175760"/>
                    <a:pt x="4610100" y="4232910"/>
                  </a:cubicBezTo>
                  <a:cubicBezTo>
                    <a:pt x="4568190" y="4281170"/>
                    <a:pt x="4535170" y="4335780"/>
                    <a:pt x="4491990" y="4382770"/>
                  </a:cubicBezTo>
                  <a:cubicBezTo>
                    <a:pt x="4453890" y="4424680"/>
                    <a:pt x="4411980" y="4466590"/>
                    <a:pt x="4345940" y="4467860"/>
                  </a:cubicBezTo>
                  <a:cubicBezTo>
                    <a:pt x="4330700" y="4467860"/>
                    <a:pt x="4316730" y="4483100"/>
                    <a:pt x="4301490" y="4490720"/>
                  </a:cubicBezTo>
                  <a:cubicBezTo>
                    <a:pt x="4236720" y="4518660"/>
                    <a:pt x="4169410" y="4542790"/>
                    <a:pt x="4105910" y="4573270"/>
                  </a:cubicBezTo>
                  <a:cubicBezTo>
                    <a:pt x="3989070" y="4629150"/>
                    <a:pt x="3863340" y="4638040"/>
                    <a:pt x="3737610" y="4643120"/>
                  </a:cubicBezTo>
                  <a:cubicBezTo>
                    <a:pt x="3689350" y="4645660"/>
                    <a:pt x="3639820" y="4641850"/>
                    <a:pt x="3591560" y="4645660"/>
                  </a:cubicBezTo>
                  <a:cubicBezTo>
                    <a:pt x="3567430" y="4646930"/>
                    <a:pt x="3544570" y="4658360"/>
                    <a:pt x="3521710" y="4663440"/>
                  </a:cubicBezTo>
                  <a:cubicBezTo>
                    <a:pt x="3511550" y="4665980"/>
                    <a:pt x="3501390" y="4664710"/>
                    <a:pt x="3489960" y="4665980"/>
                  </a:cubicBezTo>
                  <a:cubicBezTo>
                    <a:pt x="3474720" y="4667250"/>
                    <a:pt x="3459480" y="4671060"/>
                    <a:pt x="3444240" y="4669790"/>
                  </a:cubicBezTo>
                  <a:cubicBezTo>
                    <a:pt x="3429000" y="4667250"/>
                    <a:pt x="3418840" y="4662170"/>
                    <a:pt x="3416300" y="4662170"/>
                  </a:cubicBezTo>
                  <a:close/>
                </a:path>
              </a:pathLst>
            </a:custGeom>
            <a:blipFill>
              <a:blip r:embed="rId2"/>
              <a:stretch>
                <a:fillRect l="-23271" t="0" r="-23271" b="0"/>
              </a:stretch>
            </a:blipFill>
          </p:spPr>
        </p:sp>
      </p:grpSp>
      <p:sp>
        <p:nvSpPr>
          <p:cNvPr name="TextBox 6" id="6"/>
          <p:cNvSpPr txBox="true"/>
          <p:nvPr/>
        </p:nvSpPr>
        <p:spPr>
          <a:xfrm rot="0">
            <a:off x="932474" y="6793501"/>
            <a:ext cx="3495019" cy="64509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393"/>
              </a:lnSpc>
            </a:pPr>
            <a:r>
              <a:rPr lang="en-US" sz="3852">
                <a:solidFill>
                  <a:srgbClr val="73787C"/>
                </a:solidFill>
                <a:latin typeface="Fredoka"/>
                <a:ea typeface="Fredoka"/>
                <a:cs typeface="Fredoka"/>
                <a:sym typeface="Fredoka"/>
              </a:rPr>
              <a:t>Fix it</a:t>
            </a:r>
          </a:p>
        </p:txBody>
      </p:sp>
      <p:grpSp>
        <p:nvGrpSpPr>
          <p:cNvPr name="Group 7" id="7"/>
          <p:cNvGrpSpPr/>
          <p:nvPr/>
        </p:nvGrpSpPr>
        <p:grpSpPr>
          <a:xfrm rot="0">
            <a:off x="4314981" y="5644927"/>
            <a:ext cx="4109435" cy="4014319"/>
            <a:chOff x="0" y="0"/>
            <a:chExt cx="4828540" cy="471678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-7620"/>
              <a:ext cx="4833620" cy="4726940"/>
            </a:xfrm>
            <a:custGeom>
              <a:avLst/>
              <a:gdLst/>
              <a:ahLst/>
              <a:cxnLst/>
              <a:rect r="r" b="b" t="t" l="l"/>
              <a:pathLst>
                <a:path h="4726940" w="4833620">
                  <a:moveTo>
                    <a:pt x="3416300" y="4662170"/>
                  </a:moveTo>
                  <a:cubicBezTo>
                    <a:pt x="3388360" y="4669790"/>
                    <a:pt x="3366770" y="4679950"/>
                    <a:pt x="3345180" y="4682490"/>
                  </a:cubicBezTo>
                  <a:cubicBezTo>
                    <a:pt x="3223260" y="4692650"/>
                    <a:pt x="3102610" y="4702810"/>
                    <a:pt x="2980690" y="4711700"/>
                  </a:cubicBezTo>
                  <a:cubicBezTo>
                    <a:pt x="2918460" y="4715510"/>
                    <a:pt x="2856230" y="4719320"/>
                    <a:pt x="2794000" y="4720590"/>
                  </a:cubicBezTo>
                  <a:cubicBezTo>
                    <a:pt x="2726690" y="4723130"/>
                    <a:pt x="2659380" y="4726940"/>
                    <a:pt x="2593340" y="4724400"/>
                  </a:cubicBezTo>
                  <a:cubicBezTo>
                    <a:pt x="2529840" y="4723130"/>
                    <a:pt x="2466340" y="4719320"/>
                    <a:pt x="2405380" y="4707890"/>
                  </a:cubicBezTo>
                  <a:cubicBezTo>
                    <a:pt x="2326640" y="4693920"/>
                    <a:pt x="2246630" y="4693920"/>
                    <a:pt x="2169160" y="4681220"/>
                  </a:cubicBezTo>
                  <a:cubicBezTo>
                    <a:pt x="1967230" y="4648200"/>
                    <a:pt x="1761490" y="4657090"/>
                    <a:pt x="1558290" y="4643120"/>
                  </a:cubicBezTo>
                  <a:cubicBezTo>
                    <a:pt x="1443990" y="4635500"/>
                    <a:pt x="1329690" y="4617720"/>
                    <a:pt x="1215390" y="4602480"/>
                  </a:cubicBezTo>
                  <a:cubicBezTo>
                    <a:pt x="1085850" y="4585970"/>
                    <a:pt x="956310" y="4566920"/>
                    <a:pt x="825500" y="4549140"/>
                  </a:cubicBezTo>
                  <a:cubicBezTo>
                    <a:pt x="730250" y="4536440"/>
                    <a:pt x="633730" y="4523740"/>
                    <a:pt x="538480" y="4511040"/>
                  </a:cubicBezTo>
                  <a:cubicBezTo>
                    <a:pt x="535940" y="4511040"/>
                    <a:pt x="533400" y="4509770"/>
                    <a:pt x="530860" y="4509770"/>
                  </a:cubicBezTo>
                  <a:cubicBezTo>
                    <a:pt x="450850" y="4475480"/>
                    <a:pt x="365760" y="4448810"/>
                    <a:pt x="292100" y="4404360"/>
                  </a:cubicBezTo>
                  <a:cubicBezTo>
                    <a:pt x="167640" y="4328160"/>
                    <a:pt x="114300" y="4206240"/>
                    <a:pt x="109220" y="4062730"/>
                  </a:cubicBezTo>
                  <a:cubicBezTo>
                    <a:pt x="107950" y="4013200"/>
                    <a:pt x="101600" y="3964940"/>
                    <a:pt x="101600" y="3915410"/>
                  </a:cubicBezTo>
                  <a:cubicBezTo>
                    <a:pt x="102870" y="3846830"/>
                    <a:pt x="107950" y="3779520"/>
                    <a:pt x="111760" y="3712210"/>
                  </a:cubicBezTo>
                  <a:cubicBezTo>
                    <a:pt x="121920" y="3511550"/>
                    <a:pt x="127000" y="3310890"/>
                    <a:pt x="111760" y="3110230"/>
                  </a:cubicBezTo>
                  <a:cubicBezTo>
                    <a:pt x="97790" y="2929890"/>
                    <a:pt x="85090" y="2750820"/>
                    <a:pt x="71120" y="2570480"/>
                  </a:cubicBezTo>
                  <a:cubicBezTo>
                    <a:pt x="62230" y="2454910"/>
                    <a:pt x="50800" y="2340610"/>
                    <a:pt x="43180" y="2225040"/>
                  </a:cubicBezTo>
                  <a:cubicBezTo>
                    <a:pt x="38100" y="2148840"/>
                    <a:pt x="39370" y="2071370"/>
                    <a:pt x="34290" y="1995170"/>
                  </a:cubicBezTo>
                  <a:cubicBezTo>
                    <a:pt x="31750" y="1951990"/>
                    <a:pt x="17780" y="1910080"/>
                    <a:pt x="16510" y="1866900"/>
                  </a:cubicBezTo>
                  <a:cubicBezTo>
                    <a:pt x="11430" y="1762760"/>
                    <a:pt x="10160" y="1657350"/>
                    <a:pt x="7620" y="1551940"/>
                  </a:cubicBezTo>
                  <a:cubicBezTo>
                    <a:pt x="6350" y="1511300"/>
                    <a:pt x="0" y="1470660"/>
                    <a:pt x="1270" y="1430020"/>
                  </a:cubicBezTo>
                  <a:cubicBezTo>
                    <a:pt x="2540" y="1366520"/>
                    <a:pt x="10160" y="1303020"/>
                    <a:pt x="11430" y="1239520"/>
                  </a:cubicBezTo>
                  <a:cubicBezTo>
                    <a:pt x="12700" y="1165860"/>
                    <a:pt x="5080" y="1092200"/>
                    <a:pt x="7620" y="1019810"/>
                  </a:cubicBezTo>
                  <a:cubicBezTo>
                    <a:pt x="7620" y="949960"/>
                    <a:pt x="16510" y="881380"/>
                    <a:pt x="25400" y="811530"/>
                  </a:cubicBezTo>
                  <a:cubicBezTo>
                    <a:pt x="27940" y="787400"/>
                    <a:pt x="45720" y="765810"/>
                    <a:pt x="50800" y="741680"/>
                  </a:cubicBezTo>
                  <a:cubicBezTo>
                    <a:pt x="72390" y="622300"/>
                    <a:pt x="95250" y="502920"/>
                    <a:pt x="151130" y="392430"/>
                  </a:cubicBezTo>
                  <a:cubicBezTo>
                    <a:pt x="163830" y="368300"/>
                    <a:pt x="184150" y="346710"/>
                    <a:pt x="203200" y="327660"/>
                  </a:cubicBezTo>
                  <a:cubicBezTo>
                    <a:pt x="209550" y="321310"/>
                    <a:pt x="224790" y="325120"/>
                    <a:pt x="228600" y="325120"/>
                  </a:cubicBezTo>
                  <a:cubicBezTo>
                    <a:pt x="237490" y="308610"/>
                    <a:pt x="242570" y="292100"/>
                    <a:pt x="252730" y="284480"/>
                  </a:cubicBezTo>
                  <a:cubicBezTo>
                    <a:pt x="307340" y="242570"/>
                    <a:pt x="364490" y="212090"/>
                    <a:pt x="435610" y="204470"/>
                  </a:cubicBezTo>
                  <a:cubicBezTo>
                    <a:pt x="488950" y="198120"/>
                    <a:pt x="541020" y="175260"/>
                    <a:pt x="594360" y="162560"/>
                  </a:cubicBezTo>
                  <a:cubicBezTo>
                    <a:pt x="659130" y="147320"/>
                    <a:pt x="723900" y="129540"/>
                    <a:pt x="791210" y="120650"/>
                  </a:cubicBezTo>
                  <a:cubicBezTo>
                    <a:pt x="852170" y="113030"/>
                    <a:pt x="910590" y="96520"/>
                    <a:pt x="972820" y="91440"/>
                  </a:cubicBezTo>
                  <a:cubicBezTo>
                    <a:pt x="1036320" y="86360"/>
                    <a:pt x="1099820" y="71120"/>
                    <a:pt x="1164590" y="66040"/>
                  </a:cubicBezTo>
                  <a:cubicBezTo>
                    <a:pt x="1339850" y="53340"/>
                    <a:pt x="1516380" y="44450"/>
                    <a:pt x="1691640" y="34290"/>
                  </a:cubicBezTo>
                  <a:cubicBezTo>
                    <a:pt x="1734820" y="31750"/>
                    <a:pt x="1778000" y="34290"/>
                    <a:pt x="1821180" y="35560"/>
                  </a:cubicBezTo>
                  <a:cubicBezTo>
                    <a:pt x="1842770" y="36830"/>
                    <a:pt x="1864360" y="41910"/>
                    <a:pt x="1887220" y="44450"/>
                  </a:cubicBezTo>
                  <a:cubicBezTo>
                    <a:pt x="1897380" y="45720"/>
                    <a:pt x="1907540" y="41910"/>
                    <a:pt x="1917700" y="41910"/>
                  </a:cubicBezTo>
                  <a:cubicBezTo>
                    <a:pt x="1948180" y="41910"/>
                    <a:pt x="1979930" y="41910"/>
                    <a:pt x="2010410" y="40640"/>
                  </a:cubicBezTo>
                  <a:cubicBezTo>
                    <a:pt x="2068830" y="38100"/>
                    <a:pt x="2128520" y="31750"/>
                    <a:pt x="2186940" y="31750"/>
                  </a:cubicBezTo>
                  <a:cubicBezTo>
                    <a:pt x="2244090" y="31750"/>
                    <a:pt x="2301240" y="35560"/>
                    <a:pt x="2358390" y="38100"/>
                  </a:cubicBezTo>
                  <a:lnTo>
                    <a:pt x="2404110" y="38100"/>
                  </a:lnTo>
                  <a:cubicBezTo>
                    <a:pt x="2473960" y="35560"/>
                    <a:pt x="2542540" y="35560"/>
                    <a:pt x="2612390" y="31750"/>
                  </a:cubicBezTo>
                  <a:cubicBezTo>
                    <a:pt x="2679700" y="27940"/>
                    <a:pt x="2745740" y="19050"/>
                    <a:pt x="2813050" y="15240"/>
                  </a:cubicBezTo>
                  <a:cubicBezTo>
                    <a:pt x="2844800" y="12700"/>
                    <a:pt x="2877820" y="12700"/>
                    <a:pt x="2909570" y="19050"/>
                  </a:cubicBezTo>
                  <a:cubicBezTo>
                    <a:pt x="2957830" y="27940"/>
                    <a:pt x="3003550" y="33020"/>
                    <a:pt x="3051810" y="19050"/>
                  </a:cubicBezTo>
                  <a:cubicBezTo>
                    <a:pt x="3069590" y="13970"/>
                    <a:pt x="3092450" y="22860"/>
                    <a:pt x="3112770" y="25400"/>
                  </a:cubicBezTo>
                  <a:cubicBezTo>
                    <a:pt x="3121660" y="26670"/>
                    <a:pt x="3131820" y="29210"/>
                    <a:pt x="3136900" y="25400"/>
                  </a:cubicBezTo>
                  <a:cubicBezTo>
                    <a:pt x="3171190" y="0"/>
                    <a:pt x="3202940" y="6350"/>
                    <a:pt x="3235960" y="27940"/>
                  </a:cubicBezTo>
                  <a:cubicBezTo>
                    <a:pt x="3239770" y="30480"/>
                    <a:pt x="3249930" y="24130"/>
                    <a:pt x="3257550" y="24130"/>
                  </a:cubicBezTo>
                  <a:cubicBezTo>
                    <a:pt x="3288030" y="24130"/>
                    <a:pt x="3318510" y="24130"/>
                    <a:pt x="3350260" y="25400"/>
                  </a:cubicBezTo>
                  <a:cubicBezTo>
                    <a:pt x="3373120" y="26670"/>
                    <a:pt x="3394710" y="34290"/>
                    <a:pt x="3417570" y="36830"/>
                  </a:cubicBezTo>
                  <a:cubicBezTo>
                    <a:pt x="3467100" y="43180"/>
                    <a:pt x="3517900" y="53340"/>
                    <a:pt x="3568700" y="53340"/>
                  </a:cubicBezTo>
                  <a:cubicBezTo>
                    <a:pt x="3663950" y="54610"/>
                    <a:pt x="3759200" y="58420"/>
                    <a:pt x="3853180" y="78740"/>
                  </a:cubicBezTo>
                  <a:cubicBezTo>
                    <a:pt x="3940810" y="97790"/>
                    <a:pt x="4030980" y="97790"/>
                    <a:pt x="4119880" y="113030"/>
                  </a:cubicBezTo>
                  <a:cubicBezTo>
                    <a:pt x="4173220" y="121920"/>
                    <a:pt x="4227830" y="138430"/>
                    <a:pt x="4273550" y="165100"/>
                  </a:cubicBezTo>
                  <a:cubicBezTo>
                    <a:pt x="4323080" y="193040"/>
                    <a:pt x="4361180" y="238760"/>
                    <a:pt x="4405630" y="276860"/>
                  </a:cubicBezTo>
                  <a:cubicBezTo>
                    <a:pt x="4422140" y="290830"/>
                    <a:pt x="4446270" y="300990"/>
                    <a:pt x="4457700" y="318770"/>
                  </a:cubicBezTo>
                  <a:cubicBezTo>
                    <a:pt x="4490720" y="367030"/>
                    <a:pt x="4519930" y="417830"/>
                    <a:pt x="4549140" y="468630"/>
                  </a:cubicBezTo>
                  <a:cubicBezTo>
                    <a:pt x="4570730" y="505460"/>
                    <a:pt x="4592320" y="543560"/>
                    <a:pt x="4608830" y="581660"/>
                  </a:cubicBezTo>
                  <a:cubicBezTo>
                    <a:pt x="4626610" y="626110"/>
                    <a:pt x="4640580" y="671830"/>
                    <a:pt x="4654550" y="718820"/>
                  </a:cubicBezTo>
                  <a:cubicBezTo>
                    <a:pt x="4676140" y="792480"/>
                    <a:pt x="4701540" y="866140"/>
                    <a:pt x="4715510" y="942340"/>
                  </a:cubicBezTo>
                  <a:cubicBezTo>
                    <a:pt x="4735830" y="1049020"/>
                    <a:pt x="4745990" y="1158240"/>
                    <a:pt x="4761230" y="1266190"/>
                  </a:cubicBezTo>
                  <a:cubicBezTo>
                    <a:pt x="4766310" y="1301750"/>
                    <a:pt x="4772660" y="1337310"/>
                    <a:pt x="4775200" y="1372870"/>
                  </a:cubicBezTo>
                  <a:cubicBezTo>
                    <a:pt x="4782820" y="1474470"/>
                    <a:pt x="4787900" y="1574800"/>
                    <a:pt x="4794250" y="1676400"/>
                  </a:cubicBezTo>
                  <a:cubicBezTo>
                    <a:pt x="4803140" y="1802130"/>
                    <a:pt x="4815840" y="1926590"/>
                    <a:pt x="4822190" y="2052320"/>
                  </a:cubicBezTo>
                  <a:cubicBezTo>
                    <a:pt x="4828540" y="2172970"/>
                    <a:pt x="4833620" y="2294890"/>
                    <a:pt x="4831080" y="2416810"/>
                  </a:cubicBezTo>
                  <a:cubicBezTo>
                    <a:pt x="4827270" y="2620010"/>
                    <a:pt x="4817110" y="2821940"/>
                    <a:pt x="4806950" y="3025140"/>
                  </a:cubicBezTo>
                  <a:cubicBezTo>
                    <a:pt x="4800600" y="3150870"/>
                    <a:pt x="4791710" y="3275330"/>
                    <a:pt x="4779010" y="3399790"/>
                  </a:cubicBezTo>
                  <a:cubicBezTo>
                    <a:pt x="4766310" y="3524250"/>
                    <a:pt x="4747260" y="3647440"/>
                    <a:pt x="4733290" y="3771900"/>
                  </a:cubicBezTo>
                  <a:cubicBezTo>
                    <a:pt x="4723130" y="3858260"/>
                    <a:pt x="4720590" y="3944620"/>
                    <a:pt x="4709160" y="4029710"/>
                  </a:cubicBezTo>
                  <a:cubicBezTo>
                    <a:pt x="4699000" y="4107180"/>
                    <a:pt x="4660900" y="4175760"/>
                    <a:pt x="4610100" y="4232910"/>
                  </a:cubicBezTo>
                  <a:cubicBezTo>
                    <a:pt x="4568190" y="4281170"/>
                    <a:pt x="4535170" y="4335780"/>
                    <a:pt x="4491990" y="4382770"/>
                  </a:cubicBezTo>
                  <a:cubicBezTo>
                    <a:pt x="4453890" y="4424680"/>
                    <a:pt x="4411980" y="4466590"/>
                    <a:pt x="4345940" y="4467860"/>
                  </a:cubicBezTo>
                  <a:cubicBezTo>
                    <a:pt x="4330700" y="4467860"/>
                    <a:pt x="4316730" y="4483100"/>
                    <a:pt x="4301490" y="4490720"/>
                  </a:cubicBezTo>
                  <a:cubicBezTo>
                    <a:pt x="4236720" y="4518660"/>
                    <a:pt x="4169410" y="4542790"/>
                    <a:pt x="4105910" y="4573270"/>
                  </a:cubicBezTo>
                  <a:cubicBezTo>
                    <a:pt x="3989070" y="4629150"/>
                    <a:pt x="3863340" y="4638040"/>
                    <a:pt x="3737610" y="4643120"/>
                  </a:cubicBezTo>
                  <a:cubicBezTo>
                    <a:pt x="3689350" y="4645660"/>
                    <a:pt x="3639820" y="4641850"/>
                    <a:pt x="3591560" y="4645660"/>
                  </a:cubicBezTo>
                  <a:cubicBezTo>
                    <a:pt x="3567430" y="4646930"/>
                    <a:pt x="3544570" y="4658360"/>
                    <a:pt x="3521710" y="4663440"/>
                  </a:cubicBezTo>
                  <a:cubicBezTo>
                    <a:pt x="3511550" y="4665980"/>
                    <a:pt x="3501390" y="4664710"/>
                    <a:pt x="3489960" y="4665980"/>
                  </a:cubicBezTo>
                  <a:cubicBezTo>
                    <a:pt x="3474720" y="4667250"/>
                    <a:pt x="3459480" y="4671060"/>
                    <a:pt x="3444240" y="4669790"/>
                  </a:cubicBezTo>
                  <a:cubicBezTo>
                    <a:pt x="3429000" y="4667250"/>
                    <a:pt x="3418840" y="4662170"/>
                    <a:pt x="3416300" y="4662170"/>
                  </a:cubicBezTo>
                  <a:close/>
                </a:path>
              </a:pathLst>
            </a:custGeom>
            <a:blipFill>
              <a:blip r:embed="rId3"/>
              <a:stretch>
                <a:fillRect l="-17213" t="0" r="-29328" b="0"/>
              </a:stretch>
            </a:blipFill>
          </p:spPr>
        </p:sp>
      </p:grpSp>
      <p:sp>
        <p:nvSpPr>
          <p:cNvPr name="TextBox 9" id="9"/>
          <p:cNvSpPr txBox="true"/>
          <p:nvPr/>
        </p:nvSpPr>
        <p:spPr>
          <a:xfrm rot="0">
            <a:off x="4721279" y="2021393"/>
            <a:ext cx="3495019" cy="132137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393"/>
              </a:lnSpc>
            </a:pPr>
            <a:r>
              <a:rPr lang="en-US" sz="3852">
                <a:solidFill>
                  <a:srgbClr val="73787C"/>
                </a:solidFill>
                <a:latin typeface="Fredoka"/>
                <a:ea typeface="Fredoka"/>
                <a:cs typeface="Fredoka"/>
                <a:sym typeface="Fredoka"/>
              </a:rPr>
              <a:t>Share with friends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9882937" y="3013670"/>
            <a:ext cx="7742703" cy="368020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9781"/>
              </a:lnSpc>
              <a:spcBef>
                <a:spcPct val="0"/>
              </a:spcBef>
            </a:pPr>
            <a:r>
              <a:rPr lang="en-US" b="true" sz="7299" strike="noStrike" u="none">
                <a:solidFill>
                  <a:srgbClr val="FFFFFF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Use it again, and again and again</a:t>
            </a:r>
          </a:p>
        </p:txBody>
      </p:sp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9144000" y="0"/>
            <a:ext cx="10618821" cy="10698197"/>
            <a:chOff x="0" y="0"/>
            <a:chExt cx="3592046" cy="361889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3592045" cy="3618896"/>
            </a:xfrm>
            <a:custGeom>
              <a:avLst/>
              <a:gdLst/>
              <a:ahLst/>
              <a:cxnLst/>
              <a:rect r="r" b="b" t="t" l="l"/>
              <a:pathLst>
                <a:path h="3618896" w="3592045">
                  <a:moveTo>
                    <a:pt x="0" y="0"/>
                  </a:moveTo>
                  <a:lnTo>
                    <a:pt x="3592045" y="0"/>
                  </a:lnTo>
                  <a:lnTo>
                    <a:pt x="3592045" y="3618896"/>
                  </a:lnTo>
                  <a:lnTo>
                    <a:pt x="0" y="3618896"/>
                  </a:lnTo>
                  <a:close/>
                </a:path>
              </a:pathLst>
            </a:custGeom>
            <a:solidFill>
              <a:srgbClr val="7EBC00"/>
            </a:solidFill>
          </p:spPr>
        </p:sp>
      </p:grpSp>
      <p:sp>
        <p:nvSpPr>
          <p:cNvPr name="Freeform 4" id="4"/>
          <p:cNvSpPr/>
          <p:nvPr/>
        </p:nvSpPr>
        <p:spPr>
          <a:xfrm flipH="false" flipV="false" rot="2008809">
            <a:off x="816185" y="6332561"/>
            <a:ext cx="3738803" cy="1056212"/>
          </a:xfrm>
          <a:custGeom>
            <a:avLst/>
            <a:gdLst/>
            <a:ahLst/>
            <a:cxnLst/>
            <a:rect r="r" b="b" t="t" l="l"/>
            <a:pathLst>
              <a:path h="1056212" w="3738803">
                <a:moveTo>
                  <a:pt x="0" y="0"/>
                </a:moveTo>
                <a:lnTo>
                  <a:pt x="3738803" y="0"/>
                </a:lnTo>
                <a:lnTo>
                  <a:pt x="3738803" y="1056211"/>
                </a:lnTo>
                <a:lnTo>
                  <a:pt x="0" y="105621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5" id="5"/>
          <p:cNvGrpSpPr/>
          <p:nvPr/>
        </p:nvGrpSpPr>
        <p:grpSpPr>
          <a:xfrm rot="0">
            <a:off x="1210475" y="723494"/>
            <a:ext cx="3798836" cy="4100737"/>
            <a:chOff x="0" y="0"/>
            <a:chExt cx="5065114" cy="5467649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3272873" cy="5035190"/>
            </a:xfrm>
            <a:custGeom>
              <a:avLst/>
              <a:gdLst/>
              <a:ahLst/>
              <a:cxnLst/>
              <a:rect r="r" b="b" t="t" l="l"/>
              <a:pathLst>
                <a:path h="5035190" w="3272873">
                  <a:moveTo>
                    <a:pt x="0" y="0"/>
                  </a:moveTo>
                  <a:lnTo>
                    <a:pt x="3272873" y="0"/>
                  </a:lnTo>
                  <a:lnTo>
                    <a:pt x="3272873" y="5035190"/>
                  </a:lnTo>
                  <a:lnTo>
                    <a:pt x="0" y="50351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0" t="0" r="0" b="0"/>
              </a:stretch>
            </a:blipFill>
          </p:spPr>
        </p:sp>
        <p:sp>
          <p:nvSpPr>
            <p:cNvPr name="Freeform 7" id="7"/>
            <p:cNvSpPr/>
            <p:nvPr/>
          </p:nvSpPr>
          <p:spPr>
            <a:xfrm flipH="false" flipV="false" rot="0">
              <a:off x="1899462" y="2054547"/>
              <a:ext cx="3165652" cy="3413102"/>
            </a:xfrm>
            <a:custGeom>
              <a:avLst/>
              <a:gdLst/>
              <a:ahLst/>
              <a:cxnLst/>
              <a:rect r="r" b="b" t="t" l="l"/>
              <a:pathLst>
                <a:path h="3413102" w="3165652">
                  <a:moveTo>
                    <a:pt x="0" y="0"/>
                  </a:moveTo>
                  <a:lnTo>
                    <a:pt x="3165652" y="0"/>
                  </a:lnTo>
                  <a:lnTo>
                    <a:pt x="3165652" y="3413102"/>
                  </a:lnTo>
                  <a:lnTo>
                    <a:pt x="0" y="341310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l="0" t="0" r="0" b="0"/>
              </a:stretch>
            </a:blipFill>
          </p:spPr>
        </p:sp>
      </p:grpSp>
      <p:sp>
        <p:nvSpPr>
          <p:cNvPr name="Freeform 8" id="8"/>
          <p:cNvSpPr/>
          <p:nvPr/>
        </p:nvSpPr>
        <p:spPr>
          <a:xfrm flipH="false" flipV="false" rot="0">
            <a:off x="5739562" y="6860666"/>
            <a:ext cx="3396353" cy="3426334"/>
          </a:xfrm>
          <a:custGeom>
            <a:avLst/>
            <a:gdLst/>
            <a:ahLst/>
            <a:cxnLst/>
            <a:rect r="r" b="b" t="t" l="l"/>
            <a:pathLst>
              <a:path h="3426334" w="3396353">
                <a:moveTo>
                  <a:pt x="0" y="0"/>
                </a:moveTo>
                <a:lnTo>
                  <a:pt x="3396353" y="0"/>
                </a:lnTo>
                <a:lnTo>
                  <a:pt x="3396353" y="3426334"/>
                </a:lnTo>
                <a:lnTo>
                  <a:pt x="0" y="3426334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TextBox 9" id="9"/>
          <p:cNvSpPr txBox="true"/>
          <p:nvPr/>
        </p:nvSpPr>
        <p:spPr>
          <a:xfrm rot="0">
            <a:off x="9882937" y="3013670"/>
            <a:ext cx="7742703" cy="120370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9781"/>
              </a:lnSpc>
              <a:spcBef>
                <a:spcPct val="0"/>
              </a:spcBef>
            </a:pPr>
            <a:r>
              <a:rPr lang="en-US" b="true" sz="7299" strike="noStrike" u="none">
                <a:solidFill>
                  <a:srgbClr val="FFFFFF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Rehome it</a:t>
            </a:r>
          </a:p>
        </p:txBody>
      </p:sp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9144000" y="0"/>
            <a:ext cx="10618821" cy="10698197"/>
            <a:chOff x="0" y="0"/>
            <a:chExt cx="3592046" cy="361889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3592045" cy="3618896"/>
            </a:xfrm>
            <a:custGeom>
              <a:avLst/>
              <a:gdLst/>
              <a:ahLst/>
              <a:cxnLst/>
              <a:rect r="r" b="b" t="t" l="l"/>
              <a:pathLst>
                <a:path h="3618896" w="3592045">
                  <a:moveTo>
                    <a:pt x="0" y="0"/>
                  </a:moveTo>
                  <a:lnTo>
                    <a:pt x="3592045" y="0"/>
                  </a:lnTo>
                  <a:lnTo>
                    <a:pt x="3592045" y="3618896"/>
                  </a:lnTo>
                  <a:lnTo>
                    <a:pt x="0" y="3618896"/>
                  </a:lnTo>
                  <a:close/>
                </a:path>
              </a:pathLst>
            </a:custGeom>
            <a:solidFill>
              <a:srgbClr val="7EBC00"/>
            </a:solidFill>
          </p:spPr>
        </p:sp>
      </p:grpSp>
      <p:sp>
        <p:nvSpPr>
          <p:cNvPr name="Freeform 4" id="4"/>
          <p:cNvSpPr/>
          <p:nvPr/>
        </p:nvSpPr>
        <p:spPr>
          <a:xfrm flipH="false" flipV="false" rot="2968319">
            <a:off x="-223854" y="5224456"/>
            <a:ext cx="3738803" cy="1056212"/>
          </a:xfrm>
          <a:custGeom>
            <a:avLst/>
            <a:gdLst/>
            <a:ahLst/>
            <a:cxnLst/>
            <a:rect r="r" b="b" t="t" l="l"/>
            <a:pathLst>
              <a:path h="1056212" w="3738803">
                <a:moveTo>
                  <a:pt x="0" y="0"/>
                </a:moveTo>
                <a:lnTo>
                  <a:pt x="3738803" y="0"/>
                </a:lnTo>
                <a:lnTo>
                  <a:pt x="3738803" y="1056211"/>
                </a:lnTo>
                <a:lnTo>
                  <a:pt x="0" y="105621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028700" y="466382"/>
            <a:ext cx="3098143" cy="3710351"/>
          </a:xfrm>
          <a:custGeom>
            <a:avLst/>
            <a:gdLst/>
            <a:ahLst/>
            <a:cxnLst/>
            <a:rect r="r" b="b" t="t" l="l"/>
            <a:pathLst>
              <a:path h="3710351" w="3098143">
                <a:moveTo>
                  <a:pt x="0" y="0"/>
                </a:moveTo>
                <a:lnTo>
                  <a:pt x="3098143" y="0"/>
                </a:lnTo>
                <a:lnTo>
                  <a:pt x="3098143" y="3710351"/>
                </a:lnTo>
                <a:lnTo>
                  <a:pt x="0" y="371035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3496101" y="5842667"/>
            <a:ext cx="5001925" cy="3646756"/>
            <a:chOff x="0" y="0"/>
            <a:chExt cx="6469580" cy="471678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-7620"/>
              <a:ext cx="6474660" cy="4726940"/>
            </a:xfrm>
            <a:custGeom>
              <a:avLst/>
              <a:gdLst/>
              <a:ahLst/>
              <a:cxnLst/>
              <a:rect r="r" b="b" t="t" l="l"/>
              <a:pathLst>
                <a:path h="4726940" w="6474660">
                  <a:moveTo>
                    <a:pt x="4577373" y="4662170"/>
                  </a:moveTo>
                  <a:cubicBezTo>
                    <a:pt x="4539936" y="4669790"/>
                    <a:pt x="4511009" y="4679950"/>
                    <a:pt x="4482081" y="4682490"/>
                  </a:cubicBezTo>
                  <a:cubicBezTo>
                    <a:pt x="4318726" y="4692650"/>
                    <a:pt x="4157071" y="4702810"/>
                    <a:pt x="3993715" y="4711700"/>
                  </a:cubicBezTo>
                  <a:cubicBezTo>
                    <a:pt x="3910335" y="4715510"/>
                    <a:pt x="3826956" y="4719320"/>
                    <a:pt x="3743576" y="4720590"/>
                  </a:cubicBezTo>
                  <a:cubicBezTo>
                    <a:pt x="3653390" y="4723130"/>
                    <a:pt x="3563204" y="4726940"/>
                    <a:pt x="3474719" y="4724400"/>
                  </a:cubicBezTo>
                  <a:cubicBezTo>
                    <a:pt x="3389638" y="4723130"/>
                    <a:pt x="3304557" y="4719320"/>
                    <a:pt x="3222879" y="4707890"/>
                  </a:cubicBezTo>
                  <a:cubicBezTo>
                    <a:pt x="3117378" y="4693920"/>
                    <a:pt x="3010175" y="4693920"/>
                    <a:pt x="2906376" y="4681220"/>
                  </a:cubicBezTo>
                  <a:cubicBezTo>
                    <a:pt x="2635818" y="4648200"/>
                    <a:pt x="2360155" y="4657090"/>
                    <a:pt x="2087895" y="4643120"/>
                  </a:cubicBezTo>
                  <a:cubicBezTo>
                    <a:pt x="1934748" y="4635500"/>
                    <a:pt x="1781602" y="4617720"/>
                    <a:pt x="1628456" y="4602480"/>
                  </a:cubicBezTo>
                  <a:cubicBezTo>
                    <a:pt x="1454890" y="4585970"/>
                    <a:pt x="1281324" y="4566920"/>
                    <a:pt x="1106057" y="4549140"/>
                  </a:cubicBezTo>
                  <a:cubicBezTo>
                    <a:pt x="978435" y="4536440"/>
                    <a:pt x="849111" y="4523740"/>
                    <a:pt x="721489" y="4511040"/>
                  </a:cubicBezTo>
                  <a:cubicBezTo>
                    <a:pt x="718086" y="4511040"/>
                    <a:pt x="714683" y="4509770"/>
                    <a:pt x="711279" y="4509770"/>
                  </a:cubicBezTo>
                  <a:cubicBezTo>
                    <a:pt x="604077" y="4475480"/>
                    <a:pt x="490068" y="4448810"/>
                    <a:pt x="391374" y="4404360"/>
                  </a:cubicBezTo>
                  <a:cubicBezTo>
                    <a:pt x="224615" y="4328160"/>
                    <a:pt x="153146" y="4206240"/>
                    <a:pt x="146340" y="4062730"/>
                  </a:cubicBezTo>
                  <a:cubicBezTo>
                    <a:pt x="144638" y="4013200"/>
                    <a:pt x="136130" y="3964940"/>
                    <a:pt x="136130" y="3915410"/>
                  </a:cubicBezTo>
                  <a:cubicBezTo>
                    <a:pt x="137832" y="3846830"/>
                    <a:pt x="144638" y="3779520"/>
                    <a:pt x="149743" y="3712210"/>
                  </a:cubicBezTo>
                  <a:cubicBezTo>
                    <a:pt x="163356" y="3511550"/>
                    <a:pt x="170163" y="3310890"/>
                    <a:pt x="149743" y="3110230"/>
                  </a:cubicBezTo>
                  <a:cubicBezTo>
                    <a:pt x="131025" y="2929890"/>
                    <a:pt x="114009" y="2750820"/>
                    <a:pt x="95291" y="2570480"/>
                  </a:cubicBezTo>
                  <a:cubicBezTo>
                    <a:pt x="83380" y="2454910"/>
                    <a:pt x="68065" y="2340610"/>
                    <a:pt x="57855" y="2225040"/>
                  </a:cubicBezTo>
                  <a:cubicBezTo>
                    <a:pt x="51049" y="2148840"/>
                    <a:pt x="52750" y="2071370"/>
                    <a:pt x="45944" y="1995170"/>
                  </a:cubicBezTo>
                  <a:cubicBezTo>
                    <a:pt x="42541" y="1951990"/>
                    <a:pt x="23823" y="1910080"/>
                    <a:pt x="22121" y="1866900"/>
                  </a:cubicBezTo>
                  <a:cubicBezTo>
                    <a:pt x="15315" y="1762760"/>
                    <a:pt x="13613" y="1657350"/>
                    <a:pt x="10210" y="1551940"/>
                  </a:cubicBezTo>
                  <a:cubicBezTo>
                    <a:pt x="8508" y="1511300"/>
                    <a:pt x="0" y="1470660"/>
                    <a:pt x="1702" y="1430020"/>
                  </a:cubicBezTo>
                  <a:cubicBezTo>
                    <a:pt x="3403" y="1366520"/>
                    <a:pt x="13613" y="1303020"/>
                    <a:pt x="15315" y="1239520"/>
                  </a:cubicBezTo>
                  <a:cubicBezTo>
                    <a:pt x="17016" y="1165860"/>
                    <a:pt x="6807" y="1092200"/>
                    <a:pt x="10210" y="1019810"/>
                  </a:cubicBezTo>
                  <a:cubicBezTo>
                    <a:pt x="10210" y="949960"/>
                    <a:pt x="22121" y="881380"/>
                    <a:pt x="34033" y="811530"/>
                  </a:cubicBezTo>
                  <a:cubicBezTo>
                    <a:pt x="37436" y="787400"/>
                    <a:pt x="61259" y="765810"/>
                    <a:pt x="68065" y="741680"/>
                  </a:cubicBezTo>
                  <a:cubicBezTo>
                    <a:pt x="96993" y="622300"/>
                    <a:pt x="127622" y="502920"/>
                    <a:pt x="202493" y="392430"/>
                  </a:cubicBezTo>
                  <a:cubicBezTo>
                    <a:pt x="219510" y="368300"/>
                    <a:pt x="246736" y="346710"/>
                    <a:pt x="272260" y="327660"/>
                  </a:cubicBezTo>
                  <a:cubicBezTo>
                    <a:pt x="280768" y="321310"/>
                    <a:pt x="301188" y="325120"/>
                    <a:pt x="306293" y="325120"/>
                  </a:cubicBezTo>
                  <a:cubicBezTo>
                    <a:pt x="318204" y="308610"/>
                    <a:pt x="325010" y="292100"/>
                    <a:pt x="338623" y="284480"/>
                  </a:cubicBezTo>
                  <a:cubicBezTo>
                    <a:pt x="411793" y="242570"/>
                    <a:pt x="488367" y="212090"/>
                    <a:pt x="583658" y="204470"/>
                  </a:cubicBezTo>
                  <a:cubicBezTo>
                    <a:pt x="655126" y="198120"/>
                    <a:pt x="724892" y="175260"/>
                    <a:pt x="796361" y="162560"/>
                  </a:cubicBezTo>
                  <a:cubicBezTo>
                    <a:pt x="883144" y="147320"/>
                    <a:pt x="969927" y="129540"/>
                    <a:pt x="1060113" y="120650"/>
                  </a:cubicBezTo>
                  <a:cubicBezTo>
                    <a:pt x="1141791" y="113030"/>
                    <a:pt x="1220065" y="96520"/>
                    <a:pt x="1303445" y="91440"/>
                  </a:cubicBezTo>
                  <a:cubicBezTo>
                    <a:pt x="1388526" y="86360"/>
                    <a:pt x="1473608" y="71120"/>
                    <a:pt x="1560391" y="66040"/>
                  </a:cubicBezTo>
                  <a:cubicBezTo>
                    <a:pt x="1795215" y="53340"/>
                    <a:pt x="2031741" y="44450"/>
                    <a:pt x="2266565" y="34290"/>
                  </a:cubicBezTo>
                  <a:cubicBezTo>
                    <a:pt x="2324421" y="31750"/>
                    <a:pt x="2382276" y="34290"/>
                    <a:pt x="2440131" y="35560"/>
                  </a:cubicBezTo>
                  <a:cubicBezTo>
                    <a:pt x="2469059" y="36830"/>
                    <a:pt x="2497986" y="41910"/>
                    <a:pt x="2528616" y="44450"/>
                  </a:cubicBezTo>
                  <a:cubicBezTo>
                    <a:pt x="2542228" y="45720"/>
                    <a:pt x="2555841" y="41910"/>
                    <a:pt x="2569454" y="41910"/>
                  </a:cubicBezTo>
                  <a:cubicBezTo>
                    <a:pt x="2610293" y="41910"/>
                    <a:pt x="2652834" y="41910"/>
                    <a:pt x="2693673" y="40640"/>
                  </a:cubicBezTo>
                  <a:cubicBezTo>
                    <a:pt x="2771948" y="38100"/>
                    <a:pt x="2851924" y="31750"/>
                    <a:pt x="2930199" y="31750"/>
                  </a:cubicBezTo>
                  <a:cubicBezTo>
                    <a:pt x="3006772" y="31750"/>
                    <a:pt x="3083345" y="35560"/>
                    <a:pt x="3159919" y="38100"/>
                  </a:cubicBezTo>
                  <a:lnTo>
                    <a:pt x="3221177" y="38100"/>
                  </a:lnTo>
                  <a:cubicBezTo>
                    <a:pt x="3314767" y="35560"/>
                    <a:pt x="3406654" y="35560"/>
                    <a:pt x="3500244" y="31750"/>
                  </a:cubicBezTo>
                  <a:cubicBezTo>
                    <a:pt x="3590430" y="27940"/>
                    <a:pt x="3678914" y="19050"/>
                    <a:pt x="3769101" y="15240"/>
                  </a:cubicBezTo>
                  <a:cubicBezTo>
                    <a:pt x="3811641" y="12700"/>
                    <a:pt x="3855884" y="12700"/>
                    <a:pt x="3898424" y="19050"/>
                  </a:cubicBezTo>
                  <a:cubicBezTo>
                    <a:pt x="3963086" y="27940"/>
                    <a:pt x="4024344" y="33020"/>
                    <a:pt x="4089006" y="19050"/>
                  </a:cubicBezTo>
                  <a:cubicBezTo>
                    <a:pt x="4112829" y="13970"/>
                    <a:pt x="4143458" y="22860"/>
                    <a:pt x="4170684" y="25400"/>
                  </a:cubicBezTo>
                  <a:cubicBezTo>
                    <a:pt x="4182595" y="26670"/>
                    <a:pt x="4196209" y="29210"/>
                    <a:pt x="4203015" y="25400"/>
                  </a:cubicBezTo>
                  <a:cubicBezTo>
                    <a:pt x="4248959" y="0"/>
                    <a:pt x="4291499" y="6350"/>
                    <a:pt x="4335742" y="27940"/>
                  </a:cubicBezTo>
                  <a:cubicBezTo>
                    <a:pt x="4340847" y="30480"/>
                    <a:pt x="4354459" y="24130"/>
                    <a:pt x="4364669" y="24130"/>
                  </a:cubicBezTo>
                  <a:cubicBezTo>
                    <a:pt x="4405508" y="24130"/>
                    <a:pt x="4446347" y="24130"/>
                    <a:pt x="4488888" y="25400"/>
                  </a:cubicBezTo>
                  <a:cubicBezTo>
                    <a:pt x="4519518" y="26670"/>
                    <a:pt x="4548445" y="34290"/>
                    <a:pt x="4579074" y="36830"/>
                  </a:cubicBezTo>
                  <a:cubicBezTo>
                    <a:pt x="4645438" y="43180"/>
                    <a:pt x="4713503" y="53340"/>
                    <a:pt x="4781567" y="53340"/>
                  </a:cubicBezTo>
                  <a:cubicBezTo>
                    <a:pt x="4909189" y="54610"/>
                    <a:pt x="5036812" y="58420"/>
                    <a:pt x="5162732" y="78740"/>
                  </a:cubicBezTo>
                  <a:cubicBezTo>
                    <a:pt x="5280144" y="97790"/>
                    <a:pt x="5400959" y="97790"/>
                    <a:pt x="5520073" y="113030"/>
                  </a:cubicBezTo>
                  <a:cubicBezTo>
                    <a:pt x="5591542" y="121920"/>
                    <a:pt x="5664711" y="138430"/>
                    <a:pt x="5725970" y="165100"/>
                  </a:cubicBezTo>
                  <a:cubicBezTo>
                    <a:pt x="5792333" y="193040"/>
                    <a:pt x="5843382" y="238760"/>
                    <a:pt x="5902939" y="276860"/>
                  </a:cubicBezTo>
                  <a:cubicBezTo>
                    <a:pt x="5925060" y="290830"/>
                    <a:pt x="5957391" y="300990"/>
                    <a:pt x="5972706" y="318770"/>
                  </a:cubicBezTo>
                  <a:cubicBezTo>
                    <a:pt x="6016948" y="367030"/>
                    <a:pt x="6056085" y="417830"/>
                    <a:pt x="6095223" y="468630"/>
                  </a:cubicBezTo>
                  <a:cubicBezTo>
                    <a:pt x="6124150" y="505460"/>
                    <a:pt x="6153078" y="543560"/>
                    <a:pt x="6175199" y="581660"/>
                  </a:cubicBezTo>
                  <a:cubicBezTo>
                    <a:pt x="6199022" y="626110"/>
                    <a:pt x="6217739" y="671830"/>
                    <a:pt x="6236457" y="718820"/>
                  </a:cubicBezTo>
                  <a:cubicBezTo>
                    <a:pt x="6265385" y="792480"/>
                    <a:pt x="6299418" y="866140"/>
                    <a:pt x="6318135" y="942340"/>
                  </a:cubicBezTo>
                  <a:cubicBezTo>
                    <a:pt x="6345362" y="1049020"/>
                    <a:pt x="6358975" y="1158240"/>
                    <a:pt x="6379394" y="1266190"/>
                  </a:cubicBezTo>
                  <a:cubicBezTo>
                    <a:pt x="6386200" y="1301750"/>
                    <a:pt x="6394709" y="1337310"/>
                    <a:pt x="6398112" y="1372870"/>
                  </a:cubicBezTo>
                  <a:cubicBezTo>
                    <a:pt x="6408322" y="1474470"/>
                    <a:pt x="6415128" y="1574800"/>
                    <a:pt x="6423636" y="1676400"/>
                  </a:cubicBezTo>
                  <a:cubicBezTo>
                    <a:pt x="6435548" y="1802130"/>
                    <a:pt x="6452564" y="1926590"/>
                    <a:pt x="6461072" y="2052320"/>
                  </a:cubicBezTo>
                  <a:cubicBezTo>
                    <a:pt x="6469580" y="2172970"/>
                    <a:pt x="6474660" y="2294890"/>
                    <a:pt x="6472120" y="2416810"/>
                  </a:cubicBezTo>
                  <a:cubicBezTo>
                    <a:pt x="6467878" y="2620010"/>
                    <a:pt x="6454265" y="2821940"/>
                    <a:pt x="6440653" y="3025140"/>
                  </a:cubicBezTo>
                  <a:cubicBezTo>
                    <a:pt x="6432144" y="3150870"/>
                    <a:pt x="6420233" y="3275330"/>
                    <a:pt x="6403217" y="3399790"/>
                  </a:cubicBezTo>
                  <a:cubicBezTo>
                    <a:pt x="6386200" y="3524250"/>
                    <a:pt x="6360676" y="3647440"/>
                    <a:pt x="6341958" y="3771900"/>
                  </a:cubicBezTo>
                  <a:cubicBezTo>
                    <a:pt x="6328345" y="3858260"/>
                    <a:pt x="6324942" y="3944620"/>
                    <a:pt x="6309627" y="4029710"/>
                  </a:cubicBezTo>
                  <a:cubicBezTo>
                    <a:pt x="6296014" y="4107180"/>
                    <a:pt x="6244966" y="4175760"/>
                    <a:pt x="6176900" y="4232910"/>
                  </a:cubicBezTo>
                  <a:cubicBezTo>
                    <a:pt x="6120747" y="4281170"/>
                    <a:pt x="6076505" y="4335780"/>
                    <a:pt x="6018650" y="4382770"/>
                  </a:cubicBezTo>
                  <a:cubicBezTo>
                    <a:pt x="5967601" y="4424680"/>
                    <a:pt x="5911447" y="4466590"/>
                    <a:pt x="5822963" y="4467860"/>
                  </a:cubicBezTo>
                  <a:cubicBezTo>
                    <a:pt x="5802543" y="4467860"/>
                    <a:pt x="5783825" y="4483100"/>
                    <a:pt x="5763406" y="4490720"/>
                  </a:cubicBezTo>
                  <a:cubicBezTo>
                    <a:pt x="5676623" y="4518660"/>
                    <a:pt x="5586436" y="4542790"/>
                    <a:pt x="5501355" y="4573270"/>
                  </a:cubicBezTo>
                  <a:cubicBezTo>
                    <a:pt x="5344806" y="4629150"/>
                    <a:pt x="5176345" y="4638040"/>
                    <a:pt x="5007883" y="4643120"/>
                  </a:cubicBezTo>
                  <a:cubicBezTo>
                    <a:pt x="4943222" y="4645660"/>
                    <a:pt x="4876859" y="4641850"/>
                    <a:pt x="4812197" y="4645660"/>
                  </a:cubicBezTo>
                  <a:cubicBezTo>
                    <a:pt x="4779866" y="4646930"/>
                    <a:pt x="4749237" y="4658360"/>
                    <a:pt x="4718607" y="4663440"/>
                  </a:cubicBezTo>
                  <a:cubicBezTo>
                    <a:pt x="4704995" y="4665980"/>
                    <a:pt x="4691382" y="4664710"/>
                    <a:pt x="4676067" y="4665980"/>
                  </a:cubicBezTo>
                  <a:cubicBezTo>
                    <a:pt x="4655648" y="4667250"/>
                    <a:pt x="4635228" y="4671060"/>
                    <a:pt x="4614809" y="4669790"/>
                  </a:cubicBezTo>
                  <a:cubicBezTo>
                    <a:pt x="4594389" y="4667250"/>
                    <a:pt x="4580776" y="4662170"/>
                    <a:pt x="4577373" y="4662170"/>
                  </a:cubicBezTo>
                  <a:close/>
                </a:path>
              </a:pathLst>
            </a:custGeom>
            <a:blipFill>
              <a:blip r:embed="rId5"/>
              <a:stretch>
                <a:fillRect l="-4730" t="-26" r="-4718" b="-27"/>
              </a:stretch>
            </a:blipFill>
          </p:spPr>
        </p:sp>
      </p:grpSp>
      <p:sp>
        <p:nvSpPr>
          <p:cNvPr name="TextBox 8" id="8"/>
          <p:cNvSpPr txBox="true"/>
          <p:nvPr/>
        </p:nvSpPr>
        <p:spPr>
          <a:xfrm rot="0">
            <a:off x="9882937" y="3013670"/>
            <a:ext cx="7742703" cy="120370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9781"/>
              </a:lnSpc>
              <a:spcBef>
                <a:spcPct val="0"/>
              </a:spcBef>
            </a:pPr>
            <a:r>
              <a:rPr lang="en-US" b="true" sz="7299" strike="noStrike" u="none">
                <a:solidFill>
                  <a:srgbClr val="FFFFFF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Recycle it</a:t>
            </a:r>
          </a:p>
        </p:txBody>
      </p:sp>
    </p:spTree>
  </p:cSld>
  <p:clrMapOvr>
    <a:masterClrMapping/>
  </p:clrMapOvr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9222" r="0" b="-9222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3918084" y="3003299"/>
            <a:ext cx="10451831" cy="4280401"/>
            <a:chOff x="0" y="0"/>
            <a:chExt cx="13935775" cy="5707202"/>
          </a:xfrm>
        </p:grpSpPr>
        <p:grpSp>
          <p:nvGrpSpPr>
            <p:cNvPr name="Group 4" id="4"/>
            <p:cNvGrpSpPr/>
            <p:nvPr/>
          </p:nvGrpSpPr>
          <p:grpSpPr>
            <a:xfrm rot="0">
              <a:off x="0" y="0"/>
              <a:ext cx="13935775" cy="5707202"/>
              <a:chOff x="0" y="0"/>
              <a:chExt cx="4966365" cy="2033905"/>
            </a:xfrm>
          </p:grpSpPr>
          <p:sp>
            <p:nvSpPr>
              <p:cNvPr name="Freeform 5" id="5"/>
              <p:cNvSpPr/>
              <p:nvPr/>
            </p:nvSpPr>
            <p:spPr>
              <a:xfrm flipH="false" flipV="false" rot="0">
                <a:off x="0" y="0"/>
                <a:ext cx="4966365" cy="2033905"/>
              </a:xfrm>
              <a:custGeom>
                <a:avLst/>
                <a:gdLst/>
                <a:ahLst/>
                <a:cxnLst/>
                <a:rect r="r" b="b" t="t" l="l"/>
                <a:pathLst>
                  <a:path h="2033905" w="4966365">
                    <a:moveTo>
                      <a:pt x="4841904" y="2033905"/>
                    </a:moveTo>
                    <a:lnTo>
                      <a:pt x="124460" y="2033905"/>
                    </a:lnTo>
                    <a:cubicBezTo>
                      <a:pt x="55880" y="2033905"/>
                      <a:pt x="0" y="1978025"/>
                      <a:pt x="0" y="1909445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4841905" y="0"/>
                    </a:lnTo>
                    <a:cubicBezTo>
                      <a:pt x="4910485" y="0"/>
                      <a:pt x="4966365" y="55880"/>
                      <a:pt x="4966365" y="124460"/>
                    </a:cubicBezTo>
                    <a:lnTo>
                      <a:pt x="4966365" y="1909445"/>
                    </a:lnTo>
                    <a:cubicBezTo>
                      <a:pt x="4966365" y="1978025"/>
                      <a:pt x="4910485" y="2033905"/>
                      <a:pt x="4841905" y="2033905"/>
                    </a:cubicBezTo>
                    <a:close/>
                  </a:path>
                </a:pathLst>
              </a:custGeom>
              <a:solidFill>
                <a:srgbClr val="FFFFFF">
                  <a:alpha val="89804"/>
                </a:srgbClr>
              </a:solidFill>
            </p:spPr>
          </p:sp>
        </p:grpSp>
        <p:sp>
          <p:nvSpPr>
            <p:cNvPr name="TextBox 6" id="6"/>
            <p:cNvSpPr txBox="true"/>
            <p:nvPr/>
          </p:nvSpPr>
          <p:spPr>
            <a:xfrm rot="0">
              <a:off x="737057" y="796926"/>
              <a:ext cx="12461660" cy="395142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8056"/>
                </a:lnSpc>
                <a:spcBef>
                  <a:spcPct val="0"/>
                </a:spcBef>
              </a:pPr>
              <a:r>
                <a:rPr lang="en-US" b="true" sz="5300" strike="noStrike" u="none">
                  <a:solidFill>
                    <a:srgbClr val="7EBC00"/>
                  </a:solidFill>
                  <a:latin typeface="League Spartan"/>
                  <a:ea typeface="League Spartan"/>
                  <a:cs typeface="League Spartan"/>
                  <a:sym typeface="League Spartan"/>
                </a:rPr>
                <a:t>Share one thing you will do to use fewer natural resources</a:t>
              </a:r>
            </a:p>
          </p:txBody>
        </p:sp>
      </p:grp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8888" r="0" b="-8888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4909345" y="3013705"/>
            <a:ext cx="8469311" cy="4259589"/>
            <a:chOff x="0" y="0"/>
            <a:chExt cx="4765090" cy="2396573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765090" cy="2396574"/>
            </a:xfrm>
            <a:custGeom>
              <a:avLst/>
              <a:gdLst/>
              <a:ahLst/>
              <a:cxnLst/>
              <a:rect r="r" b="b" t="t" l="l"/>
              <a:pathLst>
                <a:path h="2396574" w="4765090">
                  <a:moveTo>
                    <a:pt x="4640630" y="2396573"/>
                  </a:moveTo>
                  <a:lnTo>
                    <a:pt x="124460" y="2396573"/>
                  </a:lnTo>
                  <a:cubicBezTo>
                    <a:pt x="55880" y="2396573"/>
                    <a:pt x="0" y="2340694"/>
                    <a:pt x="0" y="2272113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4640630" y="0"/>
                  </a:lnTo>
                  <a:cubicBezTo>
                    <a:pt x="4709210" y="0"/>
                    <a:pt x="4765090" y="55880"/>
                    <a:pt x="4765090" y="124460"/>
                  </a:cubicBezTo>
                  <a:lnTo>
                    <a:pt x="4765090" y="2272114"/>
                  </a:lnTo>
                  <a:cubicBezTo>
                    <a:pt x="4765090" y="2340694"/>
                    <a:pt x="4709210" y="2396574"/>
                    <a:pt x="4640630" y="2396574"/>
                  </a:cubicBezTo>
                  <a:close/>
                </a:path>
              </a:pathLst>
            </a:custGeom>
            <a:solidFill>
              <a:srgbClr val="FFFFFF">
                <a:alpha val="89804"/>
              </a:srgbClr>
            </a:solidFill>
          </p:spPr>
        </p:sp>
      </p:grpSp>
      <p:sp>
        <p:nvSpPr>
          <p:cNvPr name="AutoShape 5" id="5"/>
          <p:cNvSpPr/>
          <p:nvPr/>
        </p:nvSpPr>
        <p:spPr>
          <a:xfrm>
            <a:off x="6232823" y="6467091"/>
            <a:ext cx="6492240" cy="0"/>
          </a:xfrm>
          <a:prstGeom prst="line">
            <a:avLst/>
          </a:prstGeom>
          <a:ln cap="rnd" w="28575">
            <a:solidFill>
              <a:srgbClr val="FFFFFF">
                <a:alpha val="68627"/>
              </a:srgbClr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6" id="6"/>
          <p:cNvSpPr txBox="true"/>
          <p:nvPr/>
        </p:nvSpPr>
        <p:spPr>
          <a:xfrm rot="0">
            <a:off x="5244288" y="4070100"/>
            <a:ext cx="7799424" cy="19848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056"/>
              </a:lnSpc>
            </a:pPr>
            <a:r>
              <a:rPr lang="en-US" sz="5300">
                <a:solidFill>
                  <a:srgbClr val="7EBC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What are </a:t>
            </a:r>
          </a:p>
          <a:p>
            <a:pPr algn="ctr">
              <a:lnSpc>
                <a:spcPts val="8056"/>
              </a:lnSpc>
            </a:pPr>
            <a:r>
              <a:rPr lang="en-US" sz="5300">
                <a:solidFill>
                  <a:srgbClr val="7EBC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Natural Resources?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3555" r="0" b="-3555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2774982" y="1757153"/>
            <a:ext cx="14484318" cy="7085314"/>
            <a:chOff x="0" y="0"/>
            <a:chExt cx="4899634" cy="2396761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899634" cy="2396761"/>
            </a:xfrm>
            <a:custGeom>
              <a:avLst/>
              <a:gdLst/>
              <a:ahLst/>
              <a:cxnLst/>
              <a:rect r="r" b="b" t="t" l="l"/>
              <a:pathLst>
                <a:path h="2396761" w="4899634">
                  <a:moveTo>
                    <a:pt x="4775174" y="2396761"/>
                  </a:moveTo>
                  <a:lnTo>
                    <a:pt x="124460" y="2396761"/>
                  </a:lnTo>
                  <a:cubicBezTo>
                    <a:pt x="55880" y="2396761"/>
                    <a:pt x="0" y="2340881"/>
                    <a:pt x="0" y="2272301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4775174" y="0"/>
                  </a:lnTo>
                  <a:cubicBezTo>
                    <a:pt x="4843754" y="0"/>
                    <a:pt x="4899634" y="55880"/>
                    <a:pt x="4899634" y="124460"/>
                  </a:cubicBezTo>
                  <a:lnTo>
                    <a:pt x="4899634" y="2272301"/>
                  </a:lnTo>
                  <a:cubicBezTo>
                    <a:pt x="4899634" y="2340881"/>
                    <a:pt x="4843754" y="2396761"/>
                    <a:pt x="4775174" y="2396761"/>
                  </a:cubicBezTo>
                  <a:close/>
                </a:path>
              </a:pathLst>
            </a:custGeom>
            <a:solidFill>
              <a:srgbClr val="FFFFFF">
                <a:alpha val="89804"/>
              </a:srgbClr>
            </a:solidFill>
          </p:spPr>
        </p:sp>
      </p:grpSp>
      <p:grpSp>
        <p:nvGrpSpPr>
          <p:cNvPr name="Group 5" id="5"/>
          <p:cNvGrpSpPr/>
          <p:nvPr/>
        </p:nvGrpSpPr>
        <p:grpSpPr>
          <a:xfrm rot="0">
            <a:off x="16180392" y="7684125"/>
            <a:ext cx="1574175" cy="1574175"/>
            <a:chOff x="0" y="0"/>
            <a:chExt cx="6350000" cy="6350000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7EBC00"/>
            </a:solidFill>
          </p:spPr>
        </p:sp>
      </p:grpSp>
      <p:sp>
        <p:nvSpPr>
          <p:cNvPr name="AutoShape 7" id="7"/>
          <p:cNvSpPr/>
          <p:nvPr/>
        </p:nvSpPr>
        <p:spPr>
          <a:xfrm>
            <a:off x="5498901" y="3705782"/>
            <a:ext cx="6492240" cy="0"/>
          </a:xfrm>
          <a:prstGeom prst="line">
            <a:avLst/>
          </a:prstGeom>
          <a:ln cap="rnd" w="28575">
            <a:solidFill>
              <a:srgbClr val="7EBC00">
                <a:alpha val="68627"/>
              </a:srgbClr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8" id="8"/>
          <p:cNvGrpSpPr/>
          <p:nvPr/>
        </p:nvGrpSpPr>
        <p:grpSpPr>
          <a:xfrm rot="0">
            <a:off x="1489971" y="1390707"/>
            <a:ext cx="3325013" cy="3325013"/>
            <a:chOff x="0" y="0"/>
            <a:chExt cx="6350000" cy="6350000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73787C"/>
            </a:solidFill>
          </p:spPr>
        </p:sp>
      </p:grpSp>
      <p:sp>
        <p:nvSpPr>
          <p:cNvPr name="Freeform 10" id="10"/>
          <p:cNvSpPr/>
          <p:nvPr/>
        </p:nvSpPr>
        <p:spPr>
          <a:xfrm flipH="false" flipV="false" rot="0">
            <a:off x="2366730" y="2063295"/>
            <a:ext cx="1571496" cy="1979837"/>
          </a:xfrm>
          <a:custGeom>
            <a:avLst/>
            <a:gdLst/>
            <a:ahLst/>
            <a:cxnLst/>
            <a:rect r="r" b="b" t="t" l="l"/>
            <a:pathLst>
              <a:path h="1979837" w="1571496">
                <a:moveTo>
                  <a:pt x="0" y="0"/>
                </a:moveTo>
                <a:lnTo>
                  <a:pt x="1571496" y="0"/>
                </a:lnTo>
                <a:lnTo>
                  <a:pt x="1571496" y="1979837"/>
                </a:lnTo>
                <a:lnTo>
                  <a:pt x="0" y="197983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1" id="11"/>
          <p:cNvSpPr txBox="true"/>
          <p:nvPr/>
        </p:nvSpPr>
        <p:spPr>
          <a:xfrm rot="0">
            <a:off x="5496325" y="4168484"/>
            <a:ext cx="10002727" cy="430272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782"/>
              </a:lnSpc>
            </a:pPr>
            <a:r>
              <a:rPr lang="en-US" sz="2701">
                <a:solidFill>
                  <a:srgbClr val="73787C"/>
                </a:solidFill>
                <a:latin typeface="Montserrat"/>
                <a:ea typeface="Montserrat"/>
                <a:cs typeface="Montserrat"/>
                <a:sym typeface="Montserrat"/>
              </a:rPr>
              <a:t>We are going to look at some items from this bag and you say:</a:t>
            </a:r>
          </a:p>
          <a:p>
            <a:pPr algn="l">
              <a:lnSpc>
                <a:spcPts val="3782"/>
              </a:lnSpc>
            </a:pPr>
          </a:p>
          <a:p>
            <a:pPr algn="l" marL="583361" indent="-291680" lvl="1">
              <a:lnSpc>
                <a:spcPts val="3782"/>
              </a:lnSpc>
              <a:buFont typeface="Arial"/>
              <a:buChar char="•"/>
            </a:pPr>
            <a:r>
              <a:rPr lang="en-US" sz="2701">
                <a:solidFill>
                  <a:srgbClr val="73787C"/>
                </a:solidFill>
                <a:latin typeface="Montserrat"/>
                <a:ea typeface="Montserrat"/>
                <a:cs typeface="Montserrat"/>
                <a:sym typeface="Montserrat"/>
              </a:rPr>
              <a:t>What it is.</a:t>
            </a:r>
          </a:p>
          <a:p>
            <a:pPr algn="l" marL="583361" indent="-291680" lvl="1">
              <a:lnSpc>
                <a:spcPts val="3782"/>
              </a:lnSpc>
              <a:buFont typeface="Arial"/>
              <a:buChar char="•"/>
            </a:pPr>
            <a:r>
              <a:rPr lang="en-US" sz="2701">
                <a:solidFill>
                  <a:srgbClr val="73787C"/>
                </a:solidFill>
                <a:latin typeface="Montserrat"/>
                <a:ea typeface="Montserrat"/>
                <a:cs typeface="Montserrat"/>
                <a:sym typeface="Montserrat"/>
              </a:rPr>
              <a:t>What it is made from</a:t>
            </a:r>
          </a:p>
          <a:p>
            <a:pPr algn="l" marL="583361" indent="-291680" lvl="1">
              <a:lnSpc>
                <a:spcPts val="3782"/>
              </a:lnSpc>
              <a:buFont typeface="Arial"/>
              <a:buChar char="•"/>
            </a:pPr>
            <a:r>
              <a:rPr lang="en-US" sz="2701">
                <a:solidFill>
                  <a:srgbClr val="73787C"/>
                </a:solidFill>
                <a:latin typeface="Montserrat"/>
                <a:ea typeface="Montserrat"/>
                <a:cs typeface="Montserrat"/>
                <a:sym typeface="Montserrat"/>
              </a:rPr>
              <a:t>Where that material comes from</a:t>
            </a:r>
          </a:p>
          <a:p>
            <a:pPr algn="l">
              <a:lnSpc>
                <a:spcPts val="3782"/>
              </a:lnSpc>
            </a:pPr>
          </a:p>
          <a:p>
            <a:pPr algn="l">
              <a:lnSpc>
                <a:spcPts val="3782"/>
              </a:lnSpc>
            </a:pPr>
            <a:r>
              <a:rPr lang="en-US" sz="2701">
                <a:solidFill>
                  <a:srgbClr val="73787C"/>
                </a:solidFill>
                <a:latin typeface="Montserrat"/>
                <a:ea typeface="Montserrat"/>
                <a:cs typeface="Montserrat"/>
                <a:sym typeface="Montserrat"/>
              </a:rPr>
              <a:t>There are some pictures on the next slide to help you. </a:t>
            </a:r>
          </a:p>
          <a:p>
            <a:pPr algn="l">
              <a:lnSpc>
                <a:spcPts val="3782"/>
              </a:lnSpc>
            </a:pPr>
          </a:p>
        </p:txBody>
      </p:sp>
      <p:sp>
        <p:nvSpPr>
          <p:cNvPr name="TextBox 12" id="12"/>
          <p:cNvSpPr txBox="true"/>
          <p:nvPr/>
        </p:nvSpPr>
        <p:spPr>
          <a:xfrm rot="0">
            <a:off x="5498901" y="2902355"/>
            <a:ext cx="10681491" cy="6289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558"/>
              </a:lnSpc>
            </a:pPr>
            <a:r>
              <a:rPr lang="en-US" sz="5300">
                <a:solidFill>
                  <a:srgbClr val="7EBC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What do we already know?</a:t>
            </a:r>
          </a:p>
        </p:txBody>
      </p:sp>
      <p:sp>
        <p:nvSpPr>
          <p:cNvPr name="Freeform 13" id="13"/>
          <p:cNvSpPr/>
          <p:nvPr/>
        </p:nvSpPr>
        <p:spPr>
          <a:xfrm flipH="true" flipV="false" rot="0">
            <a:off x="16578149" y="8085421"/>
            <a:ext cx="778661" cy="771583"/>
          </a:xfrm>
          <a:custGeom>
            <a:avLst/>
            <a:gdLst/>
            <a:ahLst/>
            <a:cxnLst/>
            <a:rect r="r" b="b" t="t" l="l"/>
            <a:pathLst>
              <a:path h="771583" w="778661">
                <a:moveTo>
                  <a:pt x="778662" y="0"/>
                </a:moveTo>
                <a:lnTo>
                  <a:pt x="0" y="0"/>
                </a:lnTo>
                <a:lnTo>
                  <a:pt x="0" y="771583"/>
                </a:lnTo>
                <a:lnTo>
                  <a:pt x="778662" y="771583"/>
                </a:lnTo>
                <a:lnTo>
                  <a:pt x="778662" y="0"/>
                </a:lnTo>
                <a:close/>
              </a:path>
            </a:pathLst>
          </a:custGeom>
          <a:blipFill>
            <a:blip r:embed="rId5"/>
            <a:stretch>
              <a:fillRect l="0" t="-458" r="0" b="-458"/>
            </a:stretch>
          </a:blipFill>
        </p:spPr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7EBC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028700" y="747843"/>
            <a:ext cx="4042564" cy="4042564"/>
            <a:chOff x="0" y="0"/>
            <a:chExt cx="812800" cy="8128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4047" y="0"/>
                  </a:moveTo>
                  <a:lnTo>
                    <a:pt x="768753" y="0"/>
                  </a:lnTo>
                  <a:cubicBezTo>
                    <a:pt x="780435" y="0"/>
                    <a:pt x="791638" y="4641"/>
                    <a:pt x="799899" y="12901"/>
                  </a:cubicBezTo>
                  <a:cubicBezTo>
                    <a:pt x="808159" y="21162"/>
                    <a:pt x="812800" y="32365"/>
                    <a:pt x="812800" y="44047"/>
                  </a:cubicBezTo>
                  <a:lnTo>
                    <a:pt x="812800" y="768753"/>
                  </a:lnTo>
                  <a:cubicBezTo>
                    <a:pt x="812800" y="780435"/>
                    <a:pt x="808159" y="791638"/>
                    <a:pt x="799899" y="799899"/>
                  </a:cubicBezTo>
                  <a:cubicBezTo>
                    <a:pt x="791638" y="808159"/>
                    <a:pt x="780435" y="812800"/>
                    <a:pt x="768753" y="812800"/>
                  </a:cubicBezTo>
                  <a:lnTo>
                    <a:pt x="44047" y="812800"/>
                  </a:lnTo>
                  <a:cubicBezTo>
                    <a:pt x="32365" y="812800"/>
                    <a:pt x="21162" y="808159"/>
                    <a:pt x="12901" y="799899"/>
                  </a:cubicBezTo>
                  <a:cubicBezTo>
                    <a:pt x="4641" y="791638"/>
                    <a:pt x="0" y="780435"/>
                    <a:pt x="0" y="768753"/>
                  </a:cubicBezTo>
                  <a:lnTo>
                    <a:pt x="0" y="44047"/>
                  </a:lnTo>
                  <a:cubicBezTo>
                    <a:pt x="0" y="32365"/>
                    <a:pt x="4641" y="21162"/>
                    <a:pt x="12901" y="12901"/>
                  </a:cubicBezTo>
                  <a:cubicBezTo>
                    <a:pt x="21162" y="4641"/>
                    <a:pt x="32365" y="0"/>
                    <a:pt x="44047" y="0"/>
                  </a:cubicBezTo>
                  <a:close/>
                </a:path>
              </a:pathLst>
            </a:custGeom>
            <a:blipFill>
              <a:blip r:embed="rId2"/>
              <a:stretch>
                <a:fillRect l="0" t="-2604" r="-109342" b="-8936"/>
              </a:stretch>
            </a:blipFill>
          </p:spPr>
        </p:sp>
      </p:grpSp>
      <p:grpSp>
        <p:nvGrpSpPr>
          <p:cNvPr name="Group 4" id="4"/>
          <p:cNvGrpSpPr/>
          <p:nvPr/>
        </p:nvGrpSpPr>
        <p:grpSpPr>
          <a:xfrm rot="0">
            <a:off x="7200129" y="747843"/>
            <a:ext cx="4042564" cy="4042564"/>
            <a:chOff x="0" y="0"/>
            <a:chExt cx="812800" cy="8128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4047" y="0"/>
                  </a:moveTo>
                  <a:lnTo>
                    <a:pt x="768753" y="0"/>
                  </a:lnTo>
                  <a:cubicBezTo>
                    <a:pt x="780435" y="0"/>
                    <a:pt x="791638" y="4641"/>
                    <a:pt x="799899" y="12901"/>
                  </a:cubicBezTo>
                  <a:cubicBezTo>
                    <a:pt x="808159" y="21162"/>
                    <a:pt x="812800" y="32365"/>
                    <a:pt x="812800" y="44047"/>
                  </a:cubicBezTo>
                  <a:lnTo>
                    <a:pt x="812800" y="768753"/>
                  </a:lnTo>
                  <a:cubicBezTo>
                    <a:pt x="812800" y="780435"/>
                    <a:pt x="808159" y="791638"/>
                    <a:pt x="799899" y="799899"/>
                  </a:cubicBezTo>
                  <a:cubicBezTo>
                    <a:pt x="791638" y="808159"/>
                    <a:pt x="780435" y="812800"/>
                    <a:pt x="768753" y="812800"/>
                  </a:cubicBezTo>
                  <a:lnTo>
                    <a:pt x="44047" y="812800"/>
                  </a:lnTo>
                  <a:cubicBezTo>
                    <a:pt x="32365" y="812800"/>
                    <a:pt x="21162" y="808159"/>
                    <a:pt x="12901" y="799899"/>
                  </a:cubicBezTo>
                  <a:cubicBezTo>
                    <a:pt x="4641" y="791638"/>
                    <a:pt x="0" y="780435"/>
                    <a:pt x="0" y="768753"/>
                  </a:cubicBezTo>
                  <a:lnTo>
                    <a:pt x="0" y="44047"/>
                  </a:lnTo>
                  <a:cubicBezTo>
                    <a:pt x="0" y="32365"/>
                    <a:pt x="4641" y="21162"/>
                    <a:pt x="12901" y="12901"/>
                  </a:cubicBezTo>
                  <a:cubicBezTo>
                    <a:pt x="21162" y="4641"/>
                    <a:pt x="32365" y="0"/>
                    <a:pt x="44047" y="0"/>
                  </a:cubicBezTo>
                  <a:close/>
                </a:path>
              </a:pathLst>
            </a:custGeom>
            <a:blipFill>
              <a:blip r:embed="rId3"/>
              <a:stretch>
                <a:fillRect l="-16666" t="0" r="-16666" b="0"/>
              </a:stretch>
            </a:blipFill>
          </p:spPr>
        </p:sp>
      </p:grpSp>
      <p:grpSp>
        <p:nvGrpSpPr>
          <p:cNvPr name="Group 6" id="6"/>
          <p:cNvGrpSpPr/>
          <p:nvPr/>
        </p:nvGrpSpPr>
        <p:grpSpPr>
          <a:xfrm rot="0">
            <a:off x="7200129" y="5496593"/>
            <a:ext cx="4042564" cy="4042564"/>
            <a:chOff x="0" y="0"/>
            <a:chExt cx="812800" cy="81280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4047" y="0"/>
                  </a:moveTo>
                  <a:lnTo>
                    <a:pt x="768753" y="0"/>
                  </a:lnTo>
                  <a:cubicBezTo>
                    <a:pt x="780435" y="0"/>
                    <a:pt x="791638" y="4641"/>
                    <a:pt x="799899" y="12901"/>
                  </a:cubicBezTo>
                  <a:cubicBezTo>
                    <a:pt x="808159" y="21162"/>
                    <a:pt x="812800" y="32365"/>
                    <a:pt x="812800" y="44047"/>
                  </a:cubicBezTo>
                  <a:lnTo>
                    <a:pt x="812800" y="768753"/>
                  </a:lnTo>
                  <a:cubicBezTo>
                    <a:pt x="812800" y="780435"/>
                    <a:pt x="808159" y="791638"/>
                    <a:pt x="799899" y="799899"/>
                  </a:cubicBezTo>
                  <a:cubicBezTo>
                    <a:pt x="791638" y="808159"/>
                    <a:pt x="780435" y="812800"/>
                    <a:pt x="768753" y="812800"/>
                  </a:cubicBezTo>
                  <a:lnTo>
                    <a:pt x="44047" y="812800"/>
                  </a:lnTo>
                  <a:cubicBezTo>
                    <a:pt x="32365" y="812800"/>
                    <a:pt x="21162" y="808159"/>
                    <a:pt x="12901" y="799899"/>
                  </a:cubicBezTo>
                  <a:cubicBezTo>
                    <a:pt x="4641" y="791638"/>
                    <a:pt x="0" y="780435"/>
                    <a:pt x="0" y="768753"/>
                  </a:cubicBezTo>
                  <a:lnTo>
                    <a:pt x="0" y="44047"/>
                  </a:lnTo>
                  <a:cubicBezTo>
                    <a:pt x="0" y="32365"/>
                    <a:pt x="4641" y="21162"/>
                    <a:pt x="12901" y="12901"/>
                  </a:cubicBezTo>
                  <a:cubicBezTo>
                    <a:pt x="21162" y="4641"/>
                    <a:pt x="32365" y="0"/>
                    <a:pt x="44047" y="0"/>
                  </a:cubicBezTo>
                  <a:close/>
                </a:path>
              </a:pathLst>
            </a:custGeom>
            <a:blipFill>
              <a:blip r:embed="rId4"/>
              <a:stretch>
                <a:fillRect l="-25029" t="0" r="-25029" b="0"/>
              </a:stretch>
            </a:blipFill>
          </p:spPr>
        </p:sp>
      </p:grpSp>
      <p:grpSp>
        <p:nvGrpSpPr>
          <p:cNvPr name="Group 8" id="8"/>
          <p:cNvGrpSpPr/>
          <p:nvPr/>
        </p:nvGrpSpPr>
        <p:grpSpPr>
          <a:xfrm rot="0">
            <a:off x="1028700" y="5496593"/>
            <a:ext cx="4042564" cy="4042564"/>
            <a:chOff x="0" y="0"/>
            <a:chExt cx="812800" cy="812800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4047" y="0"/>
                  </a:moveTo>
                  <a:lnTo>
                    <a:pt x="768753" y="0"/>
                  </a:lnTo>
                  <a:cubicBezTo>
                    <a:pt x="780435" y="0"/>
                    <a:pt x="791638" y="4641"/>
                    <a:pt x="799899" y="12901"/>
                  </a:cubicBezTo>
                  <a:cubicBezTo>
                    <a:pt x="808159" y="21162"/>
                    <a:pt x="812800" y="32365"/>
                    <a:pt x="812800" y="44047"/>
                  </a:cubicBezTo>
                  <a:lnTo>
                    <a:pt x="812800" y="768753"/>
                  </a:lnTo>
                  <a:cubicBezTo>
                    <a:pt x="812800" y="780435"/>
                    <a:pt x="808159" y="791638"/>
                    <a:pt x="799899" y="799899"/>
                  </a:cubicBezTo>
                  <a:cubicBezTo>
                    <a:pt x="791638" y="808159"/>
                    <a:pt x="780435" y="812800"/>
                    <a:pt x="768753" y="812800"/>
                  </a:cubicBezTo>
                  <a:lnTo>
                    <a:pt x="44047" y="812800"/>
                  </a:lnTo>
                  <a:cubicBezTo>
                    <a:pt x="32365" y="812800"/>
                    <a:pt x="21162" y="808159"/>
                    <a:pt x="12901" y="799899"/>
                  </a:cubicBezTo>
                  <a:cubicBezTo>
                    <a:pt x="4641" y="791638"/>
                    <a:pt x="0" y="780435"/>
                    <a:pt x="0" y="768753"/>
                  </a:cubicBezTo>
                  <a:lnTo>
                    <a:pt x="0" y="44047"/>
                  </a:lnTo>
                  <a:cubicBezTo>
                    <a:pt x="0" y="32365"/>
                    <a:pt x="4641" y="21162"/>
                    <a:pt x="12901" y="12901"/>
                  </a:cubicBezTo>
                  <a:cubicBezTo>
                    <a:pt x="21162" y="4641"/>
                    <a:pt x="32365" y="0"/>
                    <a:pt x="44047" y="0"/>
                  </a:cubicBezTo>
                  <a:close/>
                </a:path>
              </a:pathLst>
            </a:custGeom>
            <a:blipFill>
              <a:blip r:embed="rId5"/>
              <a:stretch>
                <a:fillRect l="-45463" t="0" r="-32709" b="0"/>
              </a:stretch>
            </a:blipFill>
          </p:spPr>
        </p:sp>
      </p:grpSp>
      <p:grpSp>
        <p:nvGrpSpPr>
          <p:cNvPr name="Group 10" id="10"/>
          <p:cNvGrpSpPr/>
          <p:nvPr/>
        </p:nvGrpSpPr>
        <p:grpSpPr>
          <a:xfrm rot="0">
            <a:off x="13371559" y="747843"/>
            <a:ext cx="4042564" cy="4042564"/>
            <a:chOff x="0" y="0"/>
            <a:chExt cx="812800" cy="812800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4047" y="0"/>
                  </a:moveTo>
                  <a:lnTo>
                    <a:pt x="768753" y="0"/>
                  </a:lnTo>
                  <a:cubicBezTo>
                    <a:pt x="780435" y="0"/>
                    <a:pt x="791638" y="4641"/>
                    <a:pt x="799899" y="12901"/>
                  </a:cubicBezTo>
                  <a:cubicBezTo>
                    <a:pt x="808159" y="21162"/>
                    <a:pt x="812800" y="32365"/>
                    <a:pt x="812800" y="44047"/>
                  </a:cubicBezTo>
                  <a:lnTo>
                    <a:pt x="812800" y="768753"/>
                  </a:lnTo>
                  <a:cubicBezTo>
                    <a:pt x="812800" y="780435"/>
                    <a:pt x="808159" y="791638"/>
                    <a:pt x="799899" y="799899"/>
                  </a:cubicBezTo>
                  <a:cubicBezTo>
                    <a:pt x="791638" y="808159"/>
                    <a:pt x="780435" y="812800"/>
                    <a:pt x="768753" y="812800"/>
                  </a:cubicBezTo>
                  <a:lnTo>
                    <a:pt x="44047" y="812800"/>
                  </a:lnTo>
                  <a:cubicBezTo>
                    <a:pt x="32365" y="812800"/>
                    <a:pt x="21162" y="808159"/>
                    <a:pt x="12901" y="799899"/>
                  </a:cubicBezTo>
                  <a:cubicBezTo>
                    <a:pt x="4641" y="791638"/>
                    <a:pt x="0" y="780435"/>
                    <a:pt x="0" y="768753"/>
                  </a:cubicBezTo>
                  <a:lnTo>
                    <a:pt x="0" y="44047"/>
                  </a:lnTo>
                  <a:cubicBezTo>
                    <a:pt x="0" y="32365"/>
                    <a:pt x="4641" y="21162"/>
                    <a:pt x="12901" y="12901"/>
                  </a:cubicBezTo>
                  <a:cubicBezTo>
                    <a:pt x="21162" y="4641"/>
                    <a:pt x="32365" y="0"/>
                    <a:pt x="44047" y="0"/>
                  </a:cubicBezTo>
                  <a:close/>
                </a:path>
              </a:pathLst>
            </a:custGeom>
            <a:blipFill>
              <a:blip r:embed="rId6"/>
              <a:stretch>
                <a:fillRect l="-60702" t="-3546" r="0" b="-3546"/>
              </a:stretch>
            </a:blipFill>
          </p:spPr>
        </p:sp>
      </p:grpSp>
      <p:grpSp>
        <p:nvGrpSpPr>
          <p:cNvPr name="Group 12" id="12"/>
          <p:cNvGrpSpPr/>
          <p:nvPr/>
        </p:nvGrpSpPr>
        <p:grpSpPr>
          <a:xfrm rot="0">
            <a:off x="13371559" y="5496593"/>
            <a:ext cx="4042564" cy="4042564"/>
            <a:chOff x="0" y="0"/>
            <a:chExt cx="812800" cy="812800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4047" y="0"/>
                  </a:moveTo>
                  <a:lnTo>
                    <a:pt x="768753" y="0"/>
                  </a:lnTo>
                  <a:cubicBezTo>
                    <a:pt x="780435" y="0"/>
                    <a:pt x="791638" y="4641"/>
                    <a:pt x="799899" y="12901"/>
                  </a:cubicBezTo>
                  <a:cubicBezTo>
                    <a:pt x="808159" y="21162"/>
                    <a:pt x="812800" y="32365"/>
                    <a:pt x="812800" y="44047"/>
                  </a:cubicBezTo>
                  <a:lnTo>
                    <a:pt x="812800" y="768753"/>
                  </a:lnTo>
                  <a:cubicBezTo>
                    <a:pt x="812800" y="780435"/>
                    <a:pt x="808159" y="791638"/>
                    <a:pt x="799899" y="799899"/>
                  </a:cubicBezTo>
                  <a:cubicBezTo>
                    <a:pt x="791638" y="808159"/>
                    <a:pt x="780435" y="812800"/>
                    <a:pt x="768753" y="812800"/>
                  </a:cubicBezTo>
                  <a:lnTo>
                    <a:pt x="44047" y="812800"/>
                  </a:lnTo>
                  <a:cubicBezTo>
                    <a:pt x="32365" y="812800"/>
                    <a:pt x="21162" y="808159"/>
                    <a:pt x="12901" y="799899"/>
                  </a:cubicBezTo>
                  <a:cubicBezTo>
                    <a:pt x="4641" y="791638"/>
                    <a:pt x="0" y="780435"/>
                    <a:pt x="0" y="768753"/>
                  </a:cubicBezTo>
                  <a:lnTo>
                    <a:pt x="0" y="44047"/>
                  </a:lnTo>
                  <a:cubicBezTo>
                    <a:pt x="0" y="32365"/>
                    <a:pt x="4641" y="21162"/>
                    <a:pt x="12901" y="12901"/>
                  </a:cubicBezTo>
                  <a:cubicBezTo>
                    <a:pt x="21162" y="4641"/>
                    <a:pt x="32365" y="0"/>
                    <a:pt x="44047" y="0"/>
                  </a:cubicBezTo>
                  <a:close/>
                </a:path>
              </a:pathLst>
            </a:custGeom>
            <a:blipFill>
              <a:blip r:embed="rId7"/>
              <a:stretch>
                <a:fillRect l="-31769" t="0" r="-34896" b="0"/>
              </a:stretch>
            </a:blipFill>
          </p:spPr>
        </p:sp>
      </p:grp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8999" r="0" b="-8999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4338094" y="2631810"/>
            <a:ext cx="9987952" cy="5023381"/>
            <a:chOff x="0" y="0"/>
            <a:chExt cx="4765090" cy="2396573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765090" cy="2396574"/>
            </a:xfrm>
            <a:custGeom>
              <a:avLst/>
              <a:gdLst/>
              <a:ahLst/>
              <a:cxnLst/>
              <a:rect r="r" b="b" t="t" l="l"/>
              <a:pathLst>
                <a:path h="2396574" w="4765090">
                  <a:moveTo>
                    <a:pt x="4640630" y="2396573"/>
                  </a:moveTo>
                  <a:lnTo>
                    <a:pt x="124460" y="2396573"/>
                  </a:lnTo>
                  <a:cubicBezTo>
                    <a:pt x="55880" y="2396573"/>
                    <a:pt x="0" y="2340694"/>
                    <a:pt x="0" y="2272113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4640630" y="0"/>
                  </a:lnTo>
                  <a:cubicBezTo>
                    <a:pt x="4709210" y="0"/>
                    <a:pt x="4765090" y="55880"/>
                    <a:pt x="4765090" y="124460"/>
                  </a:cubicBezTo>
                  <a:lnTo>
                    <a:pt x="4765090" y="2272114"/>
                  </a:lnTo>
                  <a:cubicBezTo>
                    <a:pt x="4765090" y="2340694"/>
                    <a:pt x="4709210" y="2396574"/>
                    <a:pt x="4640630" y="2396574"/>
                  </a:cubicBezTo>
                  <a:close/>
                </a:path>
              </a:pathLst>
            </a:custGeom>
            <a:solidFill>
              <a:srgbClr val="FFFFFF">
                <a:alpha val="89804"/>
              </a:srgbClr>
            </a:solidFill>
          </p:spPr>
        </p:sp>
      </p:grpSp>
      <p:sp>
        <p:nvSpPr>
          <p:cNvPr name="TextBox 5" id="5"/>
          <p:cNvSpPr txBox="true"/>
          <p:nvPr/>
        </p:nvSpPr>
        <p:spPr>
          <a:xfrm rot="0">
            <a:off x="4558252" y="3790730"/>
            <a:ext cx="9547636" cy="27341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095"/>
              </a:lnSpc>
            </a:pPr>
            <a:r>
              <a:rPr lang="en-US" sz="5300">
                <a:solidFill>
                  <a:srgbClr val="7EBC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Natural Resources:</a:t>
            </a:r>
          </a:p>
          <a:p>
            <a:pPr algn="ctr">
              <a:lnSpc>
                <a:spcPts val="8268"/>
              </a:lnSpc>
            </a:pPr>
            <a:r>
              <a:rPr lang="en-US" sz="5300">
                <a:solidFill>
                  <a:srgbClr val="7EBC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 Stuff made by nature </a:t>
            </a:r>
          </a:p>
          <a:p>
            <a:pPr algn="ctr">
              <a:lnSpc>
                <a:spcPts val="8268"/>
              </a:lnSpc>
            </a:pPr>
            <a:r>
              <a:rPr lang="en-US" sz="5300">
                <a:solidFill>
                  <a:srgbClr val="7EBC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-used by humans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7EBC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2534220" y="2903142"/>
            <a:ext cx="14484318" cy="4480716"/>
            <a:chOff x="0" y="0"/>
            <a:chExt cx="4899634" cy="1515699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99634" cy="1515699"/>
            </a:xfrm>
            <a:custGeom>
              <a:avLst/>
              <a:gdLst/>
              <a:ahLst/>
              <a:cxnLst/>
              <a:rect r="r" b="b" t="t" l="l"/>
              <a:pathLst>
                <a:path h="1515699" w="4899634">
                  <a:moveTo>
                    <a:pt x="4775174" y="1515699"/>
                  </a:moveTo>
                  <a:lnTo>
                    <a:pt x="124460" y="1515699"/>
                  </a:lnTo>
                  <a:cubicBezTo>
                    <a:pt x="55880" y="1515699"/>
                    <a:pt x="0" y="1459819"/>
                    <a:pt x="0" y="1391239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4775174" y="0"/>
                  </a:lnTo>
                  <a:cubicBezTo>
                    <a:pt x="4843754" y="0"/>
                    <a:pt x="4899634" y="55880"/>
                    <a:pt x="4899634" y="124460"/>
                  </a:cubicBezTo>
                  <a:lnTo>
                    <a:pt x="4899634" y="1391239"/>
                  </a:lnTo>
                  <a:cubicBezTo>
                    <a:pt x="4899634" y="1459819"/>
                    <a:pt x="4843754" y="1515699"/>
                    <a:pt x="4775174" y="15156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" id="4"/>
          <p:cNvGrpSpPr/>
          <p:nvPr/>
        </p:nvGrpSpPr>
        <p:grpSpPr>
          <a:xfrm rot="0">
            <a:off x="15685125" y="6209852"/>
            <a:ext cx="1574175" cy="1574175"/>
            <a:chOff x="0" y="0"/>
            <a:chExt cx="6350000" cy="63500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EDFCD8"/>
            </a:solidFill>
          </p:spPr>
        </p:sp>
      </p:grpSp>
      <p:sp>
        <p:nvSpPr>
          <p:cNvPr name="AutoShape 6" id="6"/>
          <p:cNvSpPr/>
          <p:nvPr/>
        </p:nvSpPr>
        <p:spPr>
          <a:xfrm>
            <a:off x="5897880" y="6028626"/>
            <a:ext cx="6492240" cy="0"/>
          </a:xfrm>
          <a:prstGeom prst="line">
            <a:avLst/>
          </a:prstGeom>
          <a:ln cap="rnd" w="28575">
            <a:solidFill>
              <a:srgbClr val="81B214">
                <a:alpha val="68627"/>
              </a:srgbClr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7" id="7"/>
          <p:cNvGrpSpPr/>
          <p:nvPr/>
        </p:nvGrpSpPr>
        <p:grpSpPr>
          <a:xfrm rot="0">
            <a:off x="1278178" y="1587372"/>
            <a:ext cx="3725908" cy="3725908"/>
            <a:chOff x="0" y="0"/>
            <a:chExt cx="6350000" cy="635000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73787C"/>
            </a:solidFill>
          </p:spPr>
        </p:sp>
      </p:grpSp>
      <p:grpSp>
        <p:nvGrpSpPr>
          <p:cNvPr name="Group 9" id="9"/>
          <p:cNvGrpSpPr/>
          <p:nvPr/>
        </p:nvGrpSpPr>
        <p:grpSpPr>
          <a:xfrm rot="0">
            <a:off x="2534220" y="2903142"/>
            <a:ext cx="2296860" cy="2296860"/>
            <a:chOff x="0" y="0"/>
            <a:chExt cx="6350000" cy="6350000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EDFCD8"/>
            </a:solidFill>
          </p:spPr>
        </p:sp>
      </p:grpSp>
      <p:sp>
        <p:nvSpPr>
          <p:cNvPr name="TextBox 11" id="11"/>
          <p:cNvSpPr txBox="true"/>
          <p:nvPr/>
        </p:nvSpPr>
        <p:spPr>
          <a:xfrm rot="0">
            <a:off x="5897880" y="4559790"/>
            <a:ext cx="8952388" cy="753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331"/>
              </a:lnSpc>
            </a:pPr>
            <a:r>
              <a:rPr lang="en-US" sz="6199">
                <a:solidFill>
                  <a:srgbClr val="7EBC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Let’s find out more...</a:t>
            </a:r>
          </a:p>
        </p:txBody>
      </p:sp>
      <p:sp>
        <p:nvSpPr>
          <p:cNvPr name="Freeform 12" id="12"/>
          <p:cNvSpPr/>
          <p:nvPr/>
        </p:nvSpPr>
        <p:spPr>
          <a:xfrm flipH="true" flipV="false" rot="0">
            <a:off x="16082882" y="6611149"/>
            <a:ext cx="778661" cy="771583"/>
          </a:xfrm>
          <a:custGeom>
            <a:avLst/>
            <a:gdLst/>
            <a:ahLst/>
            <a:cxnLst/>
            <a:rect r="r" b="b" t="t" l="l"/>
            <a:pathLst>
              <a:path h="771583" w="778661">
                <a:moveTo>
                  <a:pt x="778661" y="0"/>
                </a:moveTo>
                <a:lnTo>
                  <a:pt x="0" y="0"/>
                </a:lnTo>
                <a:lnTo>
                  <a:pt x="0" y="771582"/>
                </a:lnTo>
                <a:lnTo>
                  <a:pt x="778661" y="771582"/>
                </a:lnTo>
                <a:lnTo>
                  <a:pt x="778661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>
            <a:hlinkClick action="ppaction://media"/>
          </p:cNvPr>
          <p:cNvPicPr>
            <a:picLocks noChangeAspect="true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dur="indefinite" restart="never" nodeType="tmRoot">
          <p:childTnLst>
            <p:video>
              <p:cMediaNode vol="100000">
                <p:cTn fill="hold" display="false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7EBC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true" flipV="true" rot="-6335556">
            <a:off x="2171309" y="-2448439"/>
            <a:ext cx="13945382" cy="18229258"/>
          </a:xfrm>
          <a:custGeom>
            <a:avLst/>
            <a:gdLst/>
            <a:ahLst/>
            <a:cxnLst/>
            <a:rect r="r" b="b" t="t" l="l"/>
            <a:pathLst>
              <a:path h="18229258" w="13945382">
                <a:moveTo>
                  <a:pt x="13945382" y="18229258"/>
                </a:moveTo>
                <a:lnTo>
                  <a:pt x="0" y="18229258"/>
                </a:lnTo>
                <a:lnTo>
                  <a:pt x="0" y="0"/>
                </a:lnTo>
                <a:lnTo>
                  <a:pt x="13945382" y="0"/>
                </a:lnTo>
                <a:lnTo>
                  <a:pt x="13945382" y="18229258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6348259" y="1028700"/>
            <a:ext cx="1078461" cy="1078461"/>
            <a:chOff x="0" y="0"/>
            <a:chExt cx="6350000" cy="6350000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73787C"/>
            </a:solidFill>
          </p:spPr>
        </p:sp>
      </p:grpSp>
      <p:grpSp>
        <p:nvGrpSpPr>
          <p:cNvPr name="Group 5" id="5"/>
          <p:cNvGrpSpPr/>
          <p:nvPr/>
        </p:nvGrpSpPr>
        <p:grpSpPr>
          <a:xfrm rot="0">
            <a:off x="499275" y="8042521"/>
            <a:ext cx="1758733" cy="1758733"/>
            <a:chOff x="0" y="0"/>
            <a:chExt cx="6350000" cy="6350000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73787C"/>
            </a:solidFill>
          </p:spPr>
        </p:sp>
      </p:grpSp>
      <p:grpSp>
        <p:nvGrpSpPr>
          <p:cNvPr name="Group 7" id="7"/>
          <p:cNvGrpSpPr/>
          <p:nvPr/>
        </p:nvGrpSpPr>
        <p:grpSpPr>
          <a:xfrm rot="0">
            <a:off x="1718778" y="8921888"/>
            <a:ext cx="1078461" cy="1078461"/>
            <a:chOff x="0" y="0"/>
            <a:chExt cx="6350000" cy="635000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EDFCD8"/>
            </a:solidFill>
          </p:spPr>
        </p:sp>
      </p:grpSp>
      <p:grpSp>
        <p:nvGrpSpPr>
          <p:cNvPr name="Group 9" id="9"/>
          <p:cNvGrpSpPr/>
          <p:nvPr/>
        </p:nvGrpSpPr>
        <p:grpSpPr>
          <a:xfrm rot="0">
            <a:off x="17013664" y="9090287"/>
            <a:ext cx="1625997" cy="1625997"/>
            <a:chOff x="0" y="0"/>
            <a:chExt cx="6350000" cy="6350000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73787C"/>
            </a:solidFill>
          </p:spPr>
        </p:sp>
      </p:grpSp>
      <p:sp>
        <p:nvSpPr>
          <p:cNvPr name="TextBox 11" id="11"/>
          <p:cNvSpPr txBox="true"/>
          <p:nvPr/>
        </p:nvSpPr>
        <p:spPr>
          <a:xfrm rot="0">
            <a:off x="2579332" y="3285284"/>
            <a:ext cx="13129336" cy="362133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4966"/>
              </a:lnSpc>
            </a:pPr>
            <a:r>
              <a:rPr lang="en-US" sz="8046">
                <a:solidFill>
                  <a:srgbClr val="81B214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It’s good to use fewer natural resources!</a:t>
            </a: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9259" r="0" b="-9259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4064740" y="2324577"/>
            <a:ext cx="9921007" cy="4989711"/>
            <a:chOff x="0" y="0"/>
            <a:chExt cx="4765090" cy="2396573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765090" cy="2396574"/>
            </a:xfrm>
            <a:custGeom>
              <a:avLst/>
              <a:gdLst/>
              <a:ahLst/>
              <a:cxnLst/>
              <a:rect r="r" b="b" t="t" l="l"/>
              <a:pathLst>
                <a:path h="2396574" w="4765090">
                  <a:moveTo>
                    <a:pt x="4640630" y="2396573"/>
                  </a:moveTo>
                  <a:lnTo>
                    <a:pt x="124460" y="2396573"/>
                  </a:lnTo>
                  <a:cubicBezTo>
                    <a:pt x="55880" y="2396573"/>
                    <a:pt x="0" y="2340694"/>
                    <a:pt x="0" y="2272113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4640630" y="0"/>
                  </a:lnTo>
                  <a:cubicBezTo>
                    <a:pt x="4709210" y="0"/>
                    <a:pt x="4765090" y="55880"/>
                    <a:pt x="4765090" y="124460"/>
                  </a:cubicBezTo>
                  <a:lnTo>
                    <a:pt x="4765090" y="2272114"/>
                  </a:lnTo>
                  <a:cubicBezTo>
                    <a:pt x="4765090" y="2340694"/>
                    <a:pt x="4709210" y="2396574"/>
                    <a:pt x="4640630" y="2396574"/>
                  </a:cubicBezTo>
                  <a:close/>
                </a:path>
              </a:pathLst>
            </a:custGeom>
            <a:solidFill>
              <a:srgbClr val="FFFFFF">
                <a:alpha val="89804"/>
              </a:srgbClr>
            </a:solidFill>
          </p:spPr>
        </p:sp>
      </p:grpSp>
      <p:sp>
        <p:nvSpPr>
          <p:cNvPr name="TextBox 5" id="5"/>
          <p:cNvSpPr txBox="true"/>
          <p:nvPr/>
        </p:nvSpPr>
        <p:spPr>
          <a:xfrm rot="0">
            <a:off x="4646524" y="3488417"/>
            <a:ext cx="8757439" cy="234770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699"/>
              </a:lnSpc>
            </a:pPr>
            <a:r>
              <a:rPr lang="en-US" sz="5300">
                <a:solidFill>
                  <a:srgbClr val="7EBC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How can </a:t>
            </a:r>
            <a:r>
              <a:rPr lang="en-US" sz="5300" u="sng">
                <a:solidFill>
                  <a:srgbClr val="7EBC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we</a:t>
            </a:r>
            <a:r>
              <a:rPr lang="en-US" sz="5300">
                <a:solidFill>
                  <a:srgbClr val="7EBC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 use fewer natural resources?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CBE0336E81A2643B97D09618D7DFB14" ma:contentTypeVersion="18" ma:contentTypeDescription="Create a new document." ma:contentTypeScope="" ma:versionID="943700304eaffd03c0a10b465f4d9dca">
  <xsd:schema xmlns:xsd="http://www.w3.org/2001/XMLSchema" xmlns:xs="http://www.w3.org/2001/XMLSchema" xmlns:p="http://schemas.microsoft.com/office/2006/metadata/properties" xmlns:ns2="ea7a39d2-ab4a-4539-93b5-e597713f9eeb" xmlns:ns3="f6c01b6f-15a2-4031-b0e9-df9e8f822d14" targetNamespace="http://schemas.microsoft.com/office/2006/metadata/properties" ma:root="true" ma:fieldsID="e39b28d19b0a60a5ce5aebb92a3888ef" ns2:_="" ns3:_="">
    <xsd:import namespace="ea7a39d2-ab4a-4539-93b5-e597713f9eeb"/>
    <xsd:import namespace="f6c01b6f-15a2-4031-b0e9-df9e8f822d1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3:TaxCatchAll" minOccurs="0"/>
                <xsd:element ref="ns2:lcf76f155ced4ddcb4097134ff3c332f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7a39d2-ab4a-4539-93b5-e597713f9ee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2" nillable="true" ma:displayName="Location" ma:indexed="true" ma:internalName="MediaServiceLocatio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033ca921-a75d-4d0b-866b-4ea1670f50c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6c01b6f-15a2-4031-b0e9-df9e8f822d14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65ea0d2d-c7cf-4d78-9483-1a32a76744f4}" ma:internalName="TaxCatchAll" ma:showField="CatchAllData" ma:web="f6c01b6f-15a2-4031-b0e9-df9e8f822d1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6c01b6f-15a2-4031-b0e9-df9e8f822d14" xsi:nil="true"/>
    <lcf76f155ced4ddcb4097134ff3c332f xmlns="ea7a39d2-ab4a-4539-93b5-e597713f9eeb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BF9E1544-8F6F-4E9D-8319-F8E4DAB50179}"/>
</file>

<file path=customXml/itemProps2.xml><?xml version="1.0" encoding="utf-8"?>
<ds:datastoreItem xmlns:ds="http://schemas.openxmlformats.org/officeDocument/2006/customXml" ds:itemID="{604F7448-CC15-410B-93E4-0BC11C306FBF}"/>
</file>

<file path=customXml/itemProps3.xml><?xml version="1.0" encoding="utf-8"?>
<ds:datastoreItem xmlns:ds="http://schemas.openxmlformats.org/officeDocument/2006/customXml" ds:itemID="{D01DF635-69B7-43C3-AEE6-DF3A20A432B1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Natural Resources Assembly  </dc:title>
  <cp:revision>1</cp:revision>
  <dcterms:created xsi:type="dcterms:W3CDTF">2006-08-16T00:00:00Z</dcterms:created>
  <dcterms:modified xsi:type="dcterms:W3CDTF">2011-08-01T06:04:30Z</dcterms:modified>
  <dc:identifier>DAGXBOcl4Qw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0x010100BCBE0336E81A2643B97D09618D7DFB14</vt:lpwstr>
  </property>
</Properties>
</file>